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259" r:id="rId3"/>
    <p:sldId id="261" r:id="rId4"/>
    <p:sldId id="260" r:id="rId5"/>
    <p:sldId id="262" r:id="rId6"/>
    <p:sldId id="269" r:id="rId7"/>
    <p:sldId id="267" r:id="rId8"/>
    <p:sldId id="271" r:id="rId9"/>
    <p:sldId id="272" r:id="rId10"/>
    <p:sldId id="273" r:id="rId11"/>
    <p:sldId id="274" r:id="rId12"/>
    <p:sldId id="275" r:id="rId13"/>
    <p:sldId id="264" r:id="rId14"/>
    <p:sldId id="276" r:id="rId15"/>
    <p:sldId id="263" r:id="rId16"/>
    <p:sldId id="277" r:id="rId17"/>
    <p:sldId id="278" r:id="rId18"/>
    <p:sldId id="279" r:id="rId19"/>
    <p:sldId id="280" r:id="rId20"/>
    <p:sldId id="281" r:id="rId21"/>
    <p:sldId id="282" r:id="rId22"/>
    <p:sldId id="283" r:id="rId23"/>
    <p:sldId id="268" r:id="rId24"/>
    <p:sldId id="285" r:id="rId25"/>
    <p:sldId id="284" r:id="rId26"/>
    <p:sldId id="286" r:id="rId27"/>
    <p:sldId id="288" r:id="rId28"/>
    <p:sldId id="287" r:id="rId29"/>
    <p:sldId id="292" r:id="rId30"/>
    <p:sldId id="289" r:id="rId31"/>
    <p:sldId id="290" r:id="rId32"/>
    <p:sldId id="293" r:id="rId33"/>
    <p:sldId id="291" r:id="rId34"/>
    <p:sldId id="294" r:id="rId35"/>
    <p:sldId id="295" r:id="rId36"/>
    <p:sldId id="2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06"/>
    <p:restoredTop sz="94608"/>
  </p:normalViewPr>
  <p:slideViewPr>
    <p:cSldViewPr snapToGrid="0" snapToObjects="1">
      <p:cViewPr>
        <p:scale>
          <a:sx n="112" d="100"/>
          <a:sy n="112" d="100"/>
        </p:scale>
        <p:origin x="1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9A9AD3-3A34-364F-B172-E84ABD75ED84}" type="datetimeFigureOut">
              <a:rPr lang="en-US" smtClean="0"/>
              <a:t>6/2/20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C304C-BA23-354C-BA71-99085716D0BD}" type="slidenum">
              <a:rPr lang="en-US" smtClean="0"/>
              <a:t>‹#›</a:t>
            </a:fld>
            <a:endParaRPr lang="en-US"/>
          </a:p>
        </p:txBody>
      </p:sp>
    </p:spTree>
    <p:extLst>
      <p:ext uri="{BB962C8B-B14F-4D97-AF65-F5344CB8AC3E}">
        <p14:creationId xmlns:p14="http://schemas.microsoft.com/office/powerpoint/2010/main" val="3448695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story to help reflect on the important elements of reaching a goal</a:t>
            </a:r>
          </a:p>
        </p:txBody>
      </p:sp>
      <p:sp>
        <p:nvSpPr>
          <p:cNvPr id="4" name="Slide Number Placeholder 3"/>
          <p:cNvSpPr>
            <a:spLocks noGrp="1"/>
          </p:cNvSpPr>
          <p:nvPr>
            <p:ph type="sldNum" sz="quarter" idx="5"/>
          </p:nvPr>
        </p:nvSpPr>
        <p:spPr/>
        <p:txBody>
          <a:bodyPr/>
          <a:lstStyle/>
          <a:p>
            <a:fld id="{63BC304C-BA23-354C-BA71-99085716D0BD}" type="slidenum">
              <a:rPr lang="en-US" smtClean="0"/>
              <a:t>5</a:t>
            </a:fld>
            <a:endParaRPr lang="en-US"/>
          </a:p>
        </p:txBody>
      </p:sp>
    </p:spTree>
    <p:extLst>
      <p:ext uri="{BB962C8B-B14F-4D97-AF65-F5344CB8AC3E}">
        <p14:creationId xmlns:p14="http://schemas.microsoft.com/office/powerpoint/2010/main" val="1591492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fundamental principle of the GTD method</a:t>
            </a:r>
          </a:p>
        </p:txBody>
      </p:sp>
      <p:sp>
        <p:nvSpPr>
          <p:cNvPr id="4" name="Slide Number Placeholder 3"/>
          <p:cNvSpPr>
            <a:spLocks noGrp="1"/>
          </p:cNvSpPr>
          <p:nvPr>
            <p:ph type="sldNum" sz="quarter" idx="5"/>
          </p:nvPr>
        </p:nvSpPr>
        <p:spPr/>
        <p:txBody>
          <a:bodyPr/>
          <a:lstStyle/>
          <a:p>
            <a:fld id="{63BC304C-BA23-354C-BA71-99085716D0BD}" type="slidenum">
              <a:rPr lang="en-US" smtClean="0"/>
              <a:t>30</a:t>
            </a:fld>
            <a:endParaRPr lang="en-US"/>
          </a:p>
        </p:txBody>
      </p:sp>
    </p:spTree>
    <p:extLst>
      <p:ext uri="{BB962C8B-B14F-4D97-AF65-F5344CB8AC3E}">
        <p14:creationId xmlns:p14="http://schemas.microsoft.com/office/powerpoint/2010/main" val="327721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the math </a:t>
            </a:r>
            <a:r>
              <a:rPr lang="en-US" dirty="0" err="1"/>
              <a:t>corp</a:t>
            </a:r>
            <a:r>
              <a:rPr lang="en-US" dirty="0"/>
              <a:t> in my class </a:t>
            </a:r>
          </a:p>
        </p:txBody>
      </p:sp>
      <p:sp>
        <p:nvSpPr>
          <p:cNvPr id="4" name="Slide Number Placeholder 3"/>
          <p:cNvSpPr>
            <a:spLocks noGrp="1"/>
          </p:cNvSpPr>
          <p:nvPr>
            <p:ph type="sldNum" sz="quarter" idx="5"/>
          </p:nvPr>
        </p:nvSpPr>
        <p:spPr/>
        <p:txBody>
          <a:bodyPr/>
          <a:lstStyle/>
          <a:p>
            <a:fld id="{63BC304C-BA23-354C-BA71-99085716D0BD}" type="slidenum">
              <a:rPr lang="en-US" smtClean="0"/>
              <a:t>11</a:t>
            </a:fld>
            <a:endParaRPr lang="en-US"/>
          </a:p>
        </p:txBody>
      </p:sp>
    </p:spTree>
    <p:extLst>
      <p:ext uri="{BB962C8B-B14F-4D97-AF65-F5344CB8AC3E}">
        <p14:creationId xmlns:p14="http://schemas.microsoft.com/office/powerpoint/2010/main" val="725878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at explaining and like working with children</a:t>
            </a:r>
          </a:p>
        </p:txBody>
      </p:sp>
      <p:sp>
        <p:nvSpPr>
          <p:cNvPr id="4" name="Slide Number Placeholder 3"/>
          <p:cNvSpPr>
            <a:spLocks noGrp="1"/>
          </p:cNvSpPr>
          <p:nvPr>
            <p:ph type="sldNum" sz="quarter" idx="5"/>
          </p:nvPr>
        </p:nvSpPr>
        <p:spPr/>
        <p:txBody>
          <a:bodyPr/>
          <a:lstStyle/>
          <a:p>
            <a:fld id="{63BC304C-BA23-354C-BA71-99085716D0BD}" type="slidenum">
              <a:rPr lang="en-US" smtClean="0"/>
              <a:t>12</a:t>
            </a:fld>
            <a:endParaRPr lang="en-US"/>
          </a:p>
        </p:txBody>
      </p:sp>
    </p:spTree>
    <p:extLst>
      <p:ext uri="{BB962C8B-B14F-4D97-AF65-F5344CB8AC3E}">
        <p14:creationId xmlns:p14="http://schemas.microsoft.com/office/powerpoint/2010/main" val="706304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them see a younger version of themselves in you</a:t>
            </a:r>
          </a:p>
          <a:p>
            <a:r>
              <a:rPr lang="en-US" dirty="0"/>
              <a:t>Don’t be afraid to reach out to people you don’t know and don’t be afraid to follow up. </a:t>
            </a:r>
          </a:p>
        </p:txBody>
      </p:sp>
      <p:sp>
        <p:nvSpPr>
          <p:cNvPr id="4" name="Slide Number Placeholder 3"/>
          <p:cNvSpPr>
            <a:spLocks noGrp="1"/>
          </p:cNvSpPr>
          <p:nvPr>
            <p:ph type="sldNum" sz="quarter" idx="5"/>
          </p:nvPr>
        </p:nvSpPr>
        <p:spPr/>
        <p:txBody>
          <a:bodyPr/>
          <a:lstStyle/>
          <a:p>
            <a:fld id="{63BC304C-BA23-354C-BA71-99085716D0BD}" type="slidenum">
              <a:rPr lang="en-US" smtClean="0"/>
              <a:t>13</a:t>
            </a:fld>
            <a:endParaRPr lang="en-US"/>
          </a:p>
        </p:txBody>
      </p:sp>
    </p:spTree>
    <p:extLst>
      <p:ext uri="{BB962C8B-B14F-4D97-AF65-F5344CB8AC3E}">
        <p14:creationId xmlns:p14="http://schemas.microsoft.com/office/powerpoint/2010/main" val="3298747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the concepts that a lot of people have trouble with </a:t>
            </a:r>
          </a:p>
        </p:txBody>
      </p:sp>
      <p:sp>
        <p:nvSpPr>
          <p:cNvPr id="4" name="Slide Number Placeholder 3"/>
          <p:cNvSpPr>
            <a:spLocks noGrp="1"/>
          </p:cNvSpPr>
          <p:nvPr>
            <p:ph type="sldNum" sz="quarter" idx="5"/>
          </p:nvPr>
        </p:nvSpPr>
        <p:spPr/>
        <p:txBody>
          <a:bodyPr/>
          <a:lstStyle/>
          <a:p>
            <a:fld id="{63BC304C-BA23-354C-BA71-99085716D0BD}" type="slidenum">
              <a:rPr lang="en-US" smtClean="0"/>
              <a:t>18</a:t>
            </a:fld>
            <a:endParaRPr lang="en-US"/>
          </a:p>
        </p:txBody>
      </p:sp>
    </p:spTree>
    <p:extLst>
      <p:ext uri="{BB962C8B-B14F-4D97-AF65-F5344CB8AC3E}">
        <p14:creationId xmlns:p14="http://schemas.microsoft.com/office/powerpoint/2010/main" val="49111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 through what is critical </a:t>
            </a:r>
          </a:p>
        </p:txBody>
      </p:sp>
      <p:sp>
        <p:nvSpPr>
          <p:cNvPr id="4" name="Slide Number Placeholder 3"/>
          <p:cNvSpPr>
            <a:spLocks noGrp="1"/>
          </p:cNvSpPr>
          <p:nvPr>
            <p:ph type="sldNum" sz="quarter" idx="5"/>
          </p:nvPr>
        </p:nvSpPr>
        <p:spPr/>
        <p:txBody>
          <a:bodyPr/>
          <a:lstStyle/>
          <a:p>
            <a:fld id="{63BC304C-BA23-354C-BA71-99085716D0BD}" type="slidenum">
              <a:rPr lang="en-US" smtClean="0"/>
              <a:t>23</a:t>
            </a:fld>
            <a:endParaRPr lang="en-US"/>
          </a:p>
        </p:txBody>
      </p:sp>
    </p:spTree>
    <p:extLst>
      <p:ext uri="{BB962C8B-B14F-4D97-AF65-F5344CB8AC3E}">
        <p14:creationId xmlns:p14="http://schemas.microsoft.com/office/powerpoint/2010/main" val="30476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leverage… This will not apply to you for a while, but know that delegating is a thing </a:t>
            </a:r>
          </a:p>
        </p:txBody>
      </p:sp>
      <p:sp>
        <p:nvSpPr>
          <p:cNvPr id="4" name="Slide Number Placeholder 3"/>
          <p:cNvSpPr>
            <a:spLocks noGrp="1"/>
          </p:cNvSpPr>
          <p:nvPr>
            <p:ph type="sldNum" sz="quarter" idx="5"/>
          </p:nvPr>
        </p:nvSpPr>
        <p:spPr/>
        <p:txBody>
          <a:bodyPr/>
          <a:lstStyle/>
          <a:p>
            <a:fld id="{63BC304C-BA23-354C-BA71-99085716D0BD}" type="slidenum">
              <a:rPr lang="en-US" smtClean="0"/>
              <a:t>26</a:t>
            </a:fld>
            <a:endParaRPr lang="en-US"/>
          </a:p>
        </p:txBody>
      </p:sp>
    </p:spTree>
    <p:extLst>
      <p:ext uri="{BB962C8B-B14F-4D97-AF65-F5344CB8AC3E}">
        <p14:creationId xmlns:p14="http://schemas.microsoft.com/office/powerpoint/2010/main" val="1204687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you allow time for your own priorities rather than other people’s</a:t>
            </a:r>
          </a:p>
        </p:txBody>
      </p:sp>
      <p:sp>
        <p:nvSpPr>
          <p:cNvPr id="4" name="Slide Number Placeholder 3"/>
          <p:cNvSpPr>
            <a:spLocks noGrp="1"/>
          </p:cNvSpPr>
          <p:nvPr>
            <p:ph type="sldNum" sz="quarter" idx="5"/>
          </p:nvPr>
        </p:nvSpPr>
        <p:spPr/>
        <p:txBody>
          <a:bodyPr/>
          <a:lstStyle/>
          <a:p>
            <a:fld id="{63BC304C-BA23-354C-BA71-99085716D0BD}" type="slidenum">
              <a:rPr lang="en-US" smtClean="0"/>
              <a:t>28</a:t>
            </a:fld>
            <a:endParaRPr lang="en-US"/>
          </a:p>
        </p:txBody>
      </p:sp>
    </p:spTree>
    <p:extLst>
      <p:ext uri="{BB962C8B-B14F-4D97-AF65-F5344CB8AC3E}">
        <p14:creationId xmlns:p14="http://schemas.microsoft.com/office/powerpoint/2010/main" val="2386290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to do with the concept of the state of flow</a:t>
            </a:r>
          </a:p>
        </p:txBody>
      </p:sp>
      <p:sp>
        <p:nvSpPr>
          <p:cNvPr id="4" name="Slide Number Placeholder 3"/>
          <p:cNvSpPr>
            <a:spLocks noGrp="1"/>
          </p:cNvSpPr>
          <p:nvPr>
            <p:ph type="sldNum" sz="quarter" idx="5"/>
          </p:nvPr>
        </p:nvSpPr>
        <p:spPr/>
        <p:txBody>
          <a:bodyPr/>
          <a:lstStyle/>
          <a:p>
            <a:fld id="{63BC304C-BA23-354C-BA71-99085716D0BD}" type="slidenum">
              <a:rPr lang="en-US" smtClean="0"/>
              <a:t>29</a:t>
            </a:fld>
            <a:endParaRPr lang="en-US"/>
          </a:p>
        </p:txBody>
      </p:sp>
    </p:spTree>
    <p:extLst>
      <p:ext uri="{BB962C8B-B14F-4D97-AF65-F5344CB8AC3E}">
        <p14:creationId xmlns:p14="http://schemas.microsoft.com/office/powerpoint/2010/main" val="3748986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BU Logo">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9" y="268"/>
            <a:ext cx="12218220" cy="6872211"/>
          </a:xfrm>
          <a:prstGeom prst="rect">
            <a:avLst/>
          </a:prstGeom>
        </p:spPr>
      </p:pic>
      <p:cxnSp>
        <p:nvCxnSpPr>
          <p:cNvPr id="8" name="Straight Connector 7"/>
          <p:cNvCxnSpPr/>
          <p:nvPr/>
        </p:nvCxnSpPr>
        <p:spPr>
          <a:xfrm>
            <a:off x="2359741" y="4657198"/>
            <a:ext cx="9832259" cy="181"/>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836" y="1272797"/>
            <a:ext cx="5341648" cy="6850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9741" y="2356161"/>
            <a:ext cx="7463287" cy="2091640"/>
          </a:xfrm>
          <a:prstGeom prst="rect">
            <a:avLst/>
          </a:prstGeom>
        </p:spPr>
      </p:pic>
      <p:sp>
        <p:nvSpPr>
          <p:cNvPr id="9" name="Content Placeholder 3"/>
          <p:cNvSpPr>
            <a:spLocks noGrp="1"/>
          </p:cNvSpPr>
          <p:nvPr>
            <p:ph sz="half" idx="2" hasCustomPrompt="1"/>
          </p:nvPr>
        </p:nvSpPr>
        <p:spPr>
          <a:xfrm>
            <a:off x="2249128" y="4860051"/>
            <a:ext cx="8524568" cy="818549"/>
          </a:xfrm>
          <a:prstGeom prst="rect">
            <a:avLst/>
          </a:prstGeom>
        </p:spPr>
        <p:txBody>
          <a:bodyPr>
            <a:normAutofit/>
          </a:bodyPr>
          <a:lstStyle>
            <a:lvl1pPr marL="0" indent="0">
              <a:lnSpc>
                <a:spcPct val="100000"/>
              </a:lnSpc>
              <a:spcBef>
                <a:spcPts val="0"/>
              </a:spcBef>
              <a:buNone/>
              <a:defRPr sz="1400" b="1" i="0" baseline="0">
                <a:solidFill>
                  <a:schemeClr val="bg1"/>
                </a:solidFill>
                <a:latin typeface="Georgia" charset="0"/>
                <a:ea typeface="Georgia" charset="0"/>
                <a:cs typeface="Georgia" charset="0"/>
              </a:defRPr>
            </a:lvl1pPr>
            <a:lvl2pPr>
              <a:defRPr sz="1800">
                <a:solidFill>
                  <a:srgbClr val="C0C0C0"/>
                </a:solidFill>
                <a:latin typeface="Museo Slab 500" charset="0"/>
                <a:ea typeface="Museo Slab 500" charset="0"/>
                <a:cs typeface="Museo Slab 500" charset="0"/>
              </a:defRPr>
            </a:lvl2pPr>
            <a:lvl3pPr>
              <a:defRPr sz="1800">
                <a:solidFill>
                  <a:srgbClr val="C0C0C0"/>
                </a:solidFill>
                <a:latin typeface="Museo Slab 500" charset="0"/>
                <a:ea typeface="Museo Slab 500" charset="0"/>
                <a:cs typeface="Museo Slab 500" charset="0"/>
              </a:defRPr>
            </a:lvl3pPr>
            <a:lvl4pPr>
              <a:defRPr sz="1800">
                <a:solidFill>
                  <a:srgbClr val="C0C0C0"/>
                </a:solidFill>
                <a:latin typeface="Museo Slab 500" charset="0"/>
                <a:ea typeface="Museo Slab 500" charset="0"/>
                <a:cs typeface="Museo Slab 500" charset="0"/>
              </a:defRPr>
            </a:lvl4pPr>
            <a:lvl5pPr>
              <a:defRPr sz="1800">
                <a:solidFill>
                  <a:srgbClr val="C0C0C0"/>
                </a:solidFill>
                <a:latin typeface="Museo Slab 500" charset="0"/>
                <a:ea typeface="Museo Slab 500" charset="0"/>
                <a:cs typeface="Museo Slab 500" charset="0"/>
              </a:defRPr>
            </a:lvl5pPr>
          </a:lstStyle>
          <a:p>
            <a:pPr lvl="0"/>
            <a:r>
              <a:rPr lang="en-US" dirty="0"/>
              <a:t>SUBTITLE OR NAME OF PRESENTATION</a:t>
            </a:r>
          </a:p>
        </p:txBody>
      </p:sp>
    </p:spTree>
    <p:extLst>
      <p:ext uri="{BB962C8B-B14F-4D97-AF65-F5344CB8AC3E}">
        <p14:creationId xmlns:p14="http://schemas.microsoft.com/office/powerpoint/2010/main" val="2682253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BU Text-3 Photos">
    <p:spTree>
      <p:nvGrpSpPr>
        <p:cNvPr id="1" name=""/>
        <p:cNvGrpSpPr/>
        <p:nvPr/>
      </p:nvGrpSpPr>
      <p:grpSpPr>
        <a:xfrm>
          <a:off x="0" y="0"/>
          <a:ext cx="0" cy="0"/>
          <a:chOff x="0" y="0"/>
          <a:chExt cx="0" cy="0"/>
        </a:xfrm>
      </p:grpSpPr>
      <p:sp>
        <p:nvSpPr>
          <p:cNvPr id="20" name="Picture Placeholder 2"/>
          <p:cNvSpPr>
            <a:spLocks noGrp="1" noChangeAspect="1"/>
          </p:cNvSpPr>
          <p:nvPr>
            <p:ph type="pic" idx="13"/>
          </p:nvPr>
        </p:nvSpPr>
        <p:spPr>
          <a:xfrm>
            <a:off x="8431735" y="962913"/>
            <a:ext cx="2926548" cy="2271106"/>
          </a:xfrm>
          <a:prstGeom prst="rect">
            <a:avLst/>
          </a:prstGeom>
          <a:solidFill>
            <a:schemeClr val="bg1">
              <a:lumMod val="95000"/>
            </a:schemeClr>
          </a:solidFill>
        </p:spPr>
        <p:txBody>
          <a:bodyPr anchor="t">
            <a:normAutofit/>
          </a:bodyPr>
          <a:lstStyle>
            <a:lvl1pPr marL="0" indent="0">
              <a:buNone/>
              <a:defRPr sz="1200">
                <a:solidFill>
                  <a:srgbClr val="828383"/>
                </a:solidFill>
                <a:latin typeface="Georgia" charset="0"/>
                <a:ea typeface="Georgia" charset="0"/>
                <a:cs typeface="Georgia"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1" name="Picture Placeholder 2"/>
          <p:cNvSpPr>
            <a:spLocks noGrp="1" noChangeAspect="1"/>
          </p:cNvSpPr>
          <p:nvPr>
            <p:ph type="pic" idx="14"/>
          </p:nvPr>
        </p:nvSpPr>
        <p:spPr>
          <a:xfrm>
            <a:off x="8431735" y="3321427"/>
            <a:ext cx="2926548" cy="2265826"/>
          </a:xfrm>
          <a:prstGeom prst="rect">
            <a:avLst/>
          </a:prstGeom>
          <a:solidFill>
            <a:schemeClr val="bg1">
              <a:lumMod val="95000"/>
            </a:schemeClr>
          </a:solidFill>
        </p:spPr>
        <p:txBody>
          <a:bodyPr anchor="t">
            <a:normAutofit/>
          </a:bodyPr>
          <a:lstStyle>
            <a:lvl1pPr marL="0" indent="0">
              <a:buNone/>
              <a:defRPr sz="1200">
                <a:solidFill>
                  <a:srgbClr val="828383"/>
                </a:solidFill>
                <a:latin typeface="Georgia" charset="0"/>
                <a:ea typeface="Georgia" charset="0"/>
                <a:cs typeface="Georgia"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itle 1"/>
          <p:cNvSpPr>
            <a:spLocks noGrp="1"/>
          </p:cNvSpPr>
          <p:nvPr>
            <p:ph type="title" hasCustomPrompt="1"/>
          </p:nvPr>
        </p:nvSpPr>
        <p:spPr>
          <a:xfrm>
            <a:off x="834821" y="897539"/>
            <a:ext cx="4447403" cy="972207"/>
          </a:xfrm>
          <a:prstGeom prst="rect">
            <a:avLst/>
          </a:prstGeom>
        </p:spPr>
        <p:txBody>
          <a:bodyPr anchor="t" anchorCtr="0">
            <a:normAutofit/>
          </a:bodyPr>
          <a:lstStyle>
            <a:lvl1pPr>
              <a:lnSpc>
                <a:spcPct val="80000"/>
              </a:lnSpc>
              <a:defRPr sz="3000" b="1" i="0">
                <a:latin typeface="Verdana" charset="0"/>
                <a:ea typeface="Verdana" charset="0"/>
                <a:cs typeface="Verdana" charset="0"/>
              </a:defRPr>
            </a:lvl1pPr>
          </a:lstStyle>
          <a:p>
            <a:r>
              <a:rPr lang="en-US" dirty="0" err="1"/>
              <a:t>Lorem</a:t>
            </a:r>
            <a:r>
              <a:rPr lang="en-US" dirty="0"/>
              <a:t> </a:t>
            </a:r>
            <a:r>
              <a:rPr lang="en-US" dirty="0" err="1"/>
              <a:t>Ipsum</a:t>
            </a:r>
            <a:r>
              <a:rPr lang="en-US" dirty="0"/>
              <a:t> dolor sit </a:t>
            </a:r>
            <a:r>
              <a:rPr lang="en-US" dirty="0" err="1"/>
              <a:t>amet</a:t>
            </a:r>
            <a:endParaRPr lang="en-US" dirty="0"/>
          </a:p>
        </p:txBody>
      </p:sp>
      <p:sp>
        <p:nvSpPr>
          <p:cNvPr id="24" name="Text Placeholder 3"/>
          <p:cNvSpPr>
            <a:spLocks noGrp="1"/>
          </p:cNvSpPr>
          <p:nvPr>
            <p:ph type="body" sz="half" idx="2" hasCustomPrompt="1"/>
          </p:nvPr>
        </p:nvSpPr>
        <p:spPr>
          <a:xfrm>
            <a:off x="834821" y="2039016"/>
            <a:ext cx="4447403" cy="3616244"/>
          </a:xfrm>
          <a:prstGeom prst="rect">
            <a:avLst/>
          </a:prstGeom>
        </p:spPr>
        <p:txBody>
          <a:bodyPr>
            <a:normAutofit/>
          </a:bodyPr>
          <a:lstStyle>
            <a:lvl1pPr marL="0" indent="0">
              <a:buNone/>
              <a:defRPr sz="12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err="1"/>
              <a:t>Igendaerat</a:t>
            </a:r>
            <a:r>
              <a:rPr lang="en-US" dirty="0"/>
              <a:t> as </a:t>
            </a:r>
            <a:r>
              <a:rPr lang="en-US" dirty="0" err="1"/>
              <a:t>porpossin</a:t>
            </a:r>
            <a:r>
              <a:rPr lang="en-US" dirty="0"/>
              <a:t> con </a:t>
            </a:r>
            <a:r>
              <a:rPr lang="en-US" dirty="0" err="1"/>
              <a:t>pe</a:t>
            </a:r>
            <a:r>
              <a:rPr lang="en-US" dirty="0"/>
              <a:t> </a:t>
            </a:r>
            <a:r>
              <a:rPr lang="en-US" dirty="0" err="1"/>
              <a:t>simBereptatur</a:t>
            </a:r>
            <a:r>
              <a:rPr lang="en-US" dirty="0"/>
              <a:t> re </a:t>
            </a:r>
            <a:r>
              <a:rPr lang="en-US" dirty="0" err="1"/>
              <a:t>sinctorio</a:t>
            </a:r>
            <a:r>
              <a:rPr lang="en-US" dirty="0"/>
              <a:t>. </a:t>
            </a:r>
          </a:p>
          <a:p>
            <a:pPr lvl="0"/>
            <a:r>
              <a:rPr lang="en-US" dirty="0" err="1"/>
              <a:t>Evel</a:t>
            </a:r>
            <a:r>
              <a:rPr lang="en-US" dirty="0"/>
              <a:t> </a:t>
            </a:r>
            <a:r>
              <a:rPr lang="en-US" dirty="0" err="1"/>
              <a:t>ium</a:t>
            </a:r>
            <a:r>
              <a:rPr lang="en-US" dirty="0"/>
              <a:t> </a:t>
            </a:r>
            <a:r>
              <a:rPr lang="en-US" dirty="0" err="1"/>
              <a:t>quiae</a:t>
            </a:r>
            <a:r>
              <a:rPr lang="en-US" dirty="0"/>
              <a:t> </a:t>
            </a:r>
            <a:r>
              <a:rPr lang="en-US" dirty="0" err="1"/>
              <a:t>voluptas</a:t>
            </a:r>
            <a:r>
              <a:rPr lang="en-US" dirty="0"/>
              <a:t> </a:t>
            </a:r>
            <a:r>
              <a:rPr lang="en-US" dirty="0" err="1"/>
              <a:t>everatquodi</a:t>
            </a:r>
            <a:r>
              <a:rPr lang="en-US" dirty="0"/>
              <a:t> </a:t>
            </a:r>
            <a:r>
              <a:rPr lang="en-US" dirty="0" err="1"/>
              <a:t>rempore</a:t>
            </a:r>
            <a:r>
              <a:rPr lang="en-US" dirty="0"/>
              <a:t> </a:t>
            </a:r>
            <a:r>
              <a:rPr lang="en-US" dirty="0" err="1"/>
              <a:t>ni</a:t>
            </a:r>
            <a:r>
              <a:rPr lang="en-US" dirty="0"/>
              <a:t> </a:t>
            </a:r>
            <a:r>
              <a:rPr lang="en-US" dirty="0" err="1"/>
              <a:t>aut</a:t>
            </a:r>
            <a:r>
              <a:rPr lang="en-US" dirty="0"/>
              <a:t> </a:t>
            </a:r>
            <a:r>
              <a:rPr lang="en-US" dirty="0" err="1"/>
              <a:t>quiatur</a:t>
            </a:r>
            <a:r>
              <a:rPr lang="en-US" dirty="0"/>
              <a:t> </a:t>
            </a:r>
            <a:r>
              <a:rPr lang="en-US" dirty="0" err="1"/>
              <a:t>aut</a:t>
            </a:r>
            <a:r>
              <a:rPr lang="en-US" dirty="0"/>
              <a:t> </a:t>
            </a:r>
            <a:r>
              <a:rPr lang="en-US" dirty="0" err="1"/>
              <a:t>excerum</a:t>
            </a:r>
            <a:r>
              <a:rPr lang="en-US" dirty="0"/>
              <a:t> </a:t>
            </a:r>
            <a:r>
              <a:rPr lang="en-US" dirty="0" err="1"/>
              <a:t>ni</a:t>
            </a:r>
            <a:r>
              <a:rPr lang="en-US" dirty="0"/>
              <a:t>. </a:t>
            </a:r>
          </a:p>
          <a:p>
            <a:pPr lvl="0"/>
            <a:r>
              <a:rPr lang="en-US" dirty="0" err="1"/>
              <a:t>Pellentesque</a:t>
            </a:r>
            <a:r>
              <a:rPr lang="en-US" dirty="0"/>
              <a:t> </a:t>
            </a:r>
            <a:r>
              <a:rPr lang="en-US" dirty="0" err="1"/>
              <a:t>pellentesque</a:t>
            </a:r>
            <a:r>
              <a:rPr lang="en-US" dirty="0"/>
              <a:t> </a:t>
            </a:r>
            <a:r>
              <a:rPr lang="en-US" dirty="0" err="1"/>
              <a:t>egestas</a:t>
            </a:r>
            <a:r>
              <a:rPr lang="en-US" dirty="0"/>
              <a:t> </a:t>
            </a:r>
            <a:r>
              <a:rPr lang="en-US" dirty="0" err="1"/>
              <a:t>turpis</a:t>
            </a:r>
            <a:r>
              <a:rPr lang="en-US" dirty="0"/>
              <a:t>, </a:t>
            </a:r>
            <a:r>
              <a:rPr lang="en-US" dirty="0" err="1"/>
              <a:t>vel</a:t>
            </a:r>
            <a:r>
              <a:rPr lang="en-US" dirty="0"/>
              <a:t> </a:t>
            </a:r>
            <a:r>
              <a:rPr lang="en-US" dirty="0" err="1"/>
              <a:t>rhoncus</a:t>
            </a:r>
            <a:r>
              <a:rPr lang="en-US" dirty="0"/>
              <a:t> </a:t>
            </a:r>
            <a:r>
              <a:rPr lang="en-US" dirty="0" err="1"/>
              <a:t>nibh</a:t>
            </a:r>
            <a:r>
              <a:rPr lang="en-US" dirty="0"/>
              <a:t> </a:t>
            </a:r>
            <a:r>
              <a:rPr lang="en-US" dirty="0" err="1"/>
              <a:t>euismod</a:t>
            </a:r>
            <a:r>
              <a:rPr lang="en-US" dirty="0"/>
              <a:t> </a:t>
            </a:r>
            <a:r>
              <a:rPr lang="en-US" dirty="0" err="1"/>
              <a:t>vulputate</a:t>
            </a:r>
            <a:r>
              <a:rPr lang="en-US" dirty="0"/>
              <a:t>. </a:t>
            </a:r>
            <a:r>
              <a:rPr lang="en-US" dirty="0" err="1"/>
              <a:t>Pellentesque</a:t>
            </a:r>
            <a:r>
              <a:rPr lang="en-US" dirty="0"/>
              <a:t> </a:t>
            </a:r>
            <a:r>
              <a:rPr lang="en-US" dirty="0" err="1"/>
              <a:t>eu</a:t>
            </a:r>
            <a:r>
              <a:rPr lang="en-US" dirty="0"/>
              <a:t> </a:t>
            </a:r>
            <a:r>
              <a:rPr lang="en-US" dirty="0" err="1"/>
              <a:t>felis</a:t>
            </a:r>
            <a:r>
              <a:rPr lang="en-US" dirty="0"/>
              <a:t> </a:t>
            </a:r>
            <a:r>
              <a:rPr lang="en-US" dirty="0" err="1"/>
              <a:t>vestibulum</a:t>
            </a:r>
            <a:r>
              <a:rPr lang="en-US" dirty="0"/>
              <a:t>, </a:t>
            </a:r>
            <a:r>
              <a:rPr lang="en-US" dirty="0" err="1"/>
              <a:t>convallis</a:t>
            </a:r>
            <a:r>
              <a:rPr lang="en-US" dirty="0"/>
              <a:t> nisi </a:t>
            </a:r>
            <a:r>
              <a:rPr lang="en-US" dirty="0" err="1"/>
              <a:t>nec</a:t>
            </a:r>
            <a:r>
              <a:rPr lang="en-US" dirty="0"/>
              <a:t>, </a:t>
            </a:r>
            <a:r>
              <a:rPr lang="en-US" dirty="0" err="1"/>
              <a:t>lobortis</a:t>
            </a:r>
            <a:r>
              <a:rPr lang="en-US" dirty="0"/>
              <a:t> </a:t>
            </a:r>
            <a:r>
              <a:rPr lang="en-US" dirty="0" err="1"/>
              <a:t>velit</a:t>
            </a:r>
            <a:r>
              <a:rPr lang="en-US" dirty="0"/>
              <a:t>. </a:t>
            </a:r>
            <a:r>
              <a:rPr lang="en-US" dirty="0" err="1"/>
              <a:t>Suspendisse</a:t>
            </a:r>
            <a:r>
              <a:rPr lang="en-US" dirty="0"/>
              <a:t> in </a:t>
            </a:r>
            <a:r>
              <a:rPr lang="en-US" dirty="0" err="1"/>
              <a:t>turpis</a:t>
            </a:r>
            <a:r>
              <a:rPr lang="en-US" dirty="0"/>
              <a:t> </a:t>
            </a:r>
            <a:r>
              <a:rPr lang="en-US" dirty="0" err="1"/>
              <a:t>faucibus</a:t>
            </a:r>
            <a:r>
              <a:rPr lang="en-US" dirty="0"/>
              <a:t>, </a:t>
            </a:r>
            <a:r>
              <a:rPr lang="en-US" dirty="0" err="1"/>
              <a:t>faucibus</a:t>
            </a:r>
            <a:r>
              <a:rPr lang="en-US" dirty="0"/>
              <a:t> </a:t>
            </a:r>
            <a:r>
              <a:rPr lang="en-US" dirty="0" err="1"/>
              <a:t>est</a:t>
            </a:r>
            <a:r>
              <a:rPr lang="en-US" dirty="0"/>
              <a:t> a, </a:t>
            </a:r>
            <a:r>
              <a:rPr lang="en-US" dirty="0" err="1"/>
              <a:t>convallis</a:t>
            </a:r>
            <a:r>
              <a:rPr lang="en-US" dirty="0"/>
              <a:t> sem. </a:t>
            </a:r>
            <a:r>
              <a:rPr lang="en-US" dirty="0" err="1"/>
              <a:t>Nulla</a:t>
            </a:r>
            <a:r>
              <a:rPr lang="en-US" dirty="0"/>
              <a:t> </a:t>
            </a:r>
            <a:r>
              <a:rPr lang="en-US" dirty="0" err="1"/>
              <a:t>facilisi</a:t>
            </a:r>
            <a:r>
              <a:rPr lang="en-US" dirty="0"/>
              <a:t>. </a:t>
            </a:r>
            <a:r>
              <a:rPr lang="en-US" dirty="0" err="1"/>
              <a:t>Fusce</a:t>
            </a:r>
            <a:r>
              <a:rPr lang="en-US" dirty="0"/>
              <a:t> </a:t>
            </a:r>
            <a:r>
              <a:rPr lang="en-US" dirty="0" err="1"/>
              <a:t>hendrerit</a:t>
            </a:r>
            <a:r>
              <a:rPr lang="en-US" dirty="0"/>
              <a:t> </a:t>
            </a:r>
            <a:r>
              <a:rPr lang="en-US" dirty="0" err="1"/>
              <a:t>augue</a:t>
            </a:r>
            <a:r>
              <a:rPr lang="en-US" dirty="0"/>
              <a:t> </a:t>
            </a:r>
            <a:r>
              <a:rPr lang="en-US" dirty="0" err="1"/>
              <a:t>ut</a:t>
            </a:r>
            <a:r>
              <a:rPr lang="en-US" dirty="0"/>
              <a:t> </a:t>
            </a:r>
            <a:r>
              <a:rPr lang="en-US" dirty="0" err="1"/>
              <a:t>ipsum</a:t>
            </a:r>
            <a:r>
              <a:rPr lang="en-US" dirty="0"/>
              <a:t> </a:t>
            </a:r>
            <a:r>
              <a:rPr lang="en-US" dirty="0" err="1"/>
              <a:t>blandit</a:t>
            </a:r>
            <a:r>
              <a:rPr lang="en-US" dirty="0"/>
              <a:t> </a:t>
            </a:r>
            <a:r>
              <a:rPr lang="en-US" dirty="0" err="1"/>
              <a:t>posuere</a:t>
            </a:r>
            <a:r>
              <a:rPr lang="en-US" dirty="0"/>
              <a:t>. </a:t>
            </a:r>
            <a:r>
              <a:rPr lang="en-US" dirty="0" err="1"/>
              <a:t>Quisque</a:t>
            </a:r>
            <a:r>
              <a:rPr lang="en-US" dirty="0"/>
              <a:t> </a:t>
            </a:r>
            <a:r>
              <a:rPr lang="en-US" dirty="0" err="1"/>
              <a:t>egestas</a:t>
            </a:r>
            <a:r>
              <a:rPr lang="en-US" dirty="0"/>
              <a:t> tempus lacus. </a:t>
            </a:r>
            <a:r>
              <a:rPr lang="en-US" dirty="0" err="1"/>
              <a:t>Vivamus</a:t>
            </a:r>
            <a:r>
              <a:rPr lang="en-US" dirty="0"/>
              <a:t> </a:t>
            </a:r>
            <a:r>
              <a:rPr lang="en-US" dirty="0" err="1"/>
              <a:t>blandit</a:t>
            </a:r>
            <a:r>
              <a:rPr lang="en-US" dirty="0"/>
              <a:t> </a:t>
            </a:r>
            <a:r>
              <a:rPr lang="en-US" dirty="0" err="1"/>
              <a:t>pellentesque</a:t>
            </a:r>
            <a:r>
              <a:rPr lang="en-US" dirty="0"/>
              <a:t> </a:t>
            </a:r>
            <a:r>
              <a:rPr lang="en-US" dirty="0" err="1"/>
              <a:t>diam</a:t>
            </a:r>
            <a:r>
              <a:rPr lang="en-US" dirty="0"/>
              <a:t> in </a:t>
            </a:r>
            <a:r>
              <a:rPr lang="en-US" dirty="0" err="1"/>
              <a:t>imperdiet</a:t>
            </a:r>
            <a:r>
              <a:rPr lang="en-US" dirty="0"/>
              <a:t>. </a:t>
            </a:r>
            <a:r>
              <a:rPr lang="en-US" dirty="0" err="1"/>
              <a:t>Phasellus</a:t>
            </a:r>
            <a:r>
              <a:rPr lang="en-US" dirty="0"/>
              <a:t> </a:t>
            </a:r>
            <a:r>
              <a:rPr lang="en-US" dirty="0" err="1"/>
              <a:t>vehicula</a:t>
            </a:r>
            <a:r>
              <a:rPr lang="en-US" dirty="0"/>
              <a:t> et </a:t>
            </a:r>
            <a:r>
              <a:rPr lang="en-US" dirty="0" err="1"/>
              <a:t>eros</a:t>
            </a:r>
            <a:r>
              <a:rPr lang="en-US" dirty="0"/>
              <a:t> </a:t>
            </a:r>
            <a:r>
              <a:rPr lang="en-US" dirty="0" err="1"/>
              <a:t>nec</a:t>
            </a:r>
            <a:r>
              <a:rPr lang="en-US" dirty="0"/>
              <a:t> </a:t>
            </a:r>
            <a:r>
              <a:rPr lang="en-US" dirty="0" err="1"/>
              <a:t>posuere</a:t>
            </a:r>
            <a:r>
              <a:rPr lang="en-US" dirty="0"/>
              <a:t>. </a:t>
            </a:r>
            <a:r>
              <a:rPr lang="en-US" dirty="0" err="1"/>
              <a:t>Nulla</a:t>
            </a:r>
            <a:r>
              <a:rPr lang="en-US" dirty="0"/>
              <a:t> </a:t>
            </a:r>
            <a:r>
              <a:rPr lang="en-US" dirty="0" err="1"/>
              <a:t>facilisis</a:t>
            </a:r>
            <a:r>
              <a:rPr lang="en-US" dirty="0"/>
              <a:t> </a:t>
            </a:r>
            <a:r>
              <a:rPr lang="en-US" dirty="0" err="1"/>
              <a:t>urna</a:t>
            </a:r>
            <a:r>
              <a:rPr lang="en-US" dirty="0"/>
              <a:t> </a:t>
            </a:r>
            <a:r>
              <a:rPr lang="en-US" dirty="0" err="1"/>
              <a:t>faucibus</a:t>
            </a:r>
            <a:r>
              <a:rPr lang="en-US" dirty="0"/>
              <a:t> </a:t>
            </a:r>
            <a:r>
              <a:rPr lang="en-US" dirty="0" err="1"/>
              <a:t>mattis</a:t>
            </a:r>
            <a:r>
              <a:rPr lang="en-US" dirty="0"/>
              <a:t> </a:t>
            </a:r>
            <a:r>
              <a:rPr lang="en-US" dirty="0" err="1"/>
              <a:t>dignissim</a:t>
            </a:r>
            <a:r>
              <a:rPr lang="en-US" dirty="0"/>
              <a:t>. </a:t>
            </a:r>
            <a:r>
              <a:rPr lang="en-US" dirty="0" err="1"/>
              <a:t>Fusce</a:t>
            </a:r>
            <a:r>
              <a:rPr lang="en-US" dirty="0"/>
              <a:t> </a:t>
            </a:r>
            <a:r>
              <a:rPr lang="en-US" dirty="0" err="1"/>
              <a:t>auctor</a:t>
            </a:r>
            <a:r>
              <a:rPr lang="en-US" dirty="0"/>
              <a:t> </a:t>
            </a:r>
            <a:r>
              <a:rPr lang="en-US" dirty="0" err="1"/>
              <a:t>nulla</a:t>
            </a:r>
            <a:r>
              <a:rPr lang="en-US" dirty="0"/>
              <a:t> </a:t>
            </a:r>
            <a:r>
              <a:rPr lang="en-US" dirty="0" err="1"/>
              <a:t>eu</a:t>
            </a:r>
            <a:r>
              <a:rPr lang="en-US" dirty="0"/>
              <a:t> libero </a:t>
            </a:r>
            <a:r>
              <a:rPr lang="en-US" dirty="0" err="1"/>
              <a:t>finibus</a:t>
            </a:r>
            <a:r>
              <a:rPr lang="en-US" dirty="0"/>
              <a:t> </a:t>
            </a:r>
            <a:r>
              <a:rPr lang="en-US" dirty="0" err="1"/>
              <a:t>placerat</a:t>
            </a:r>
            <a:r>
              <a:rPr lang="en-US" dirty="0"/>
              <a:t>.</a:t>
            </a:r>
          </a:p>
        </p:txBody>
      </p:sp>
      <p:sp>
        <p:nvSpPr>
          <p:cNvPr id="30" name="Picture Placeholder 2"/>
          <p:cNvSpPr>
            <a:spLocks noGrp="1" noChangeAspect="1"/>
          </p:cNvSpPr>
          <p:nvPr>
            <p:ph type="pic" idx="15"/>
          </p:nvPr>
        </p:nvSpPr>
        <p:spPr>
          <a:xfrm>
            <a:off x="5405717" y="961467"/>
            <a:ext cx="2882335" cy="4625787"/>
          </a:xfrm>
          <a:prstGeom prst="rect">
            <a:avLst/>
          </a:prstGeom>
          <a:solidFill>
            <a:schemeClr val="bg1">
              <a:lumMod val="95000"/>
            </a:schemeClr>
          </a:solidFill>
        </p:spPr>
        <p:txBody>
          <a:bodyPr anchor="t">
            <a:normAutofit/>
          </a:bodyPr>
          <a:lstStyle>
            <a:lvl1pPr marL="0" indent="0">
              <a:buNone/>
              <a:defRPr sz="1200" b="0" i="0">
                <a:solidFill>
                  <a:srgbClr val="828383"/>
                </a:solidFill>
                <a:latin typeface="Georgia" charset="0"/>
                <a:ea typeface="Georgia" charset="0"/>
                <a:cs typeface="Georgia"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Slide Number Placeholder 5"/>
          <p:cNvSpPr>
            <a:spLocks noGrp="1"/>
          </p:cNvSpPr>
          <p:nvPr>
            <p:ph type="sldNum" sz="quarter" idx="12"/>
          </p:nvPr>
        </p:nvSpPr>
        <p:spPr>
          <a:xfrm>
            <a:off x="8709712" y="6425176"/>
            <a:ext cx="2743200" cy="365125"/>
          </a:xfrm>
          <a:prstGeom prst="rect">
            <a:avLst/>
          </a:prstGeom>
        </p:spPr>
        <p:txBody>
          <a:bodyPr/>
          <a:lstStyle>
            <a:lvl1pPr algn="r">
              <a:defRPr sz="1000" b="1" i="0">
                <a:solidFill>
                  <a:srgbClr val="828383"/>
                </a:solidFill>
                <a:latin typeface="Georgia" charset="0"/>
                <a:ea typeface="Georgia" charset="0"/>
                <a:cs typeface="Georgia" charset="0"/>
              </a:defRPr>
            </a:lvl1pPr>
          </a:lstStyle>
          <a:p>
            <a:fld id="{B06744DD-C5CB-0A4A-8A2F-BD22FA9F2612}" type="slidenum">
              <a:rPr lang="en-US" smtClean="0"/>
              <a:t>‹#›</a:t>
            </a:fld>
            <a:endParaRPr lang="en-US"/>
          </a:p>
        </p:txBody>
      </p:sp>
      <p:sp>
        <p:nvSpPr>
          <p:cNvPr id="19" name="Text Placeholder 3"/>
          <p:cNvSpPr>
            <a:spLocks noGrp="1"/>
          </p:cNvSpPr>
          <p:nvPr>
            <p:ph type="body" sz="half" idx="16" hasCustomPrompt="1"/>
          </p:nvPr>
        </p:nvSpPr>
        <p:spPr>
          <a:xfrm>
            <a:off x="5405717" y="5735336"/>
            <a:ext cx="5953391" cy="256356"/>
          </a:xfrm>
          <a:prstGeom prst="rect">
            <a:avLst/>
          </a:prstGeom>
        </p:spPr>
        <p:txBody>
          <a:bodyPr lIns="0" tIns="0" rIns="0">
            <a:normAutofit/>
          </a:bodyPr>
          <a:lstStyle>
            <a:lvl1pPr marL="0" indent="0">
              <a:buNone/>
              <a:defRPr sz="8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a:t>
            </a:r>
          </a:p>
        </p:txBody>
      </p:sp>
    </p:spTree>
    <p:extLst>
      <p:ext uri="{BB962C8B-B14F-4D97-AF65-F5344CB8AC3E}">
        <p14:creationId xmlns:p14="http://schemas.microsoft.com/office/powerpoint/2010/main" val="2116044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BU 3 Photo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644021" y="908553"/>
            <a:ext cx="8817283" cy="1134234"/>
          </a:xfrm>
          <a:prstGeom prst="rect">
            <a:avLst/>
          </a:prstGeom>
        </p:spPr>
        <p:txBody>
          <a:bodyPr anchor="t" anchorCtr="0">
            <a:normAutofit/>
          </a:bodyPr>
          <a:lstStyle>
            <a:lvl1pPr>
              <a:lnSpc>
                <a:spcPct val="80000"/>
              </a:lnSpc>
              <a:defRPr sz="3000" b="1" i="0">
                <a:latin typeface="Verdana" charset="0"/>
                <a:ea typeface="Verdana" charset="0"/>
                <a:cs typeface="Verdana" charset="0"/>
              </a:defRPr>
            </a:lvl1pPr>
          </a:lstStyle>
          <a:p>
            <a:r>
              <a:rPr lang="en-US" dirty="0" err="1"/>
              <a:t>Lorem</a:t>
            </a:r>
            <a:r>
              <a:rPr lang="en-US" dirty="0"/>
              <a:t> </a:t>
            </a:r>
            <a:r>
              <a:rPr lang="en-US" dirty="0" err="1"/>
              <a:t>Ipsum</a:t>
            </a:r>
            <a:endParaRPr lang="en-US" dirty="0"/>
          </a:p>
        </p:txBody>
      </p:sp>
      <p:sp>
        <p:nvSpPr>
          <p:cNvPr id="9" name="Picture Placeholder 2"/>
          <p:cNvSpPr>
            <a:spLocks noGrp="1" noChangeAspect="1"/>
          </p:cNvSpPr>
          <p:nvPr>
            <p:ph type="pic" idx="13"/>
          </p:nvPr>
        </p:nvSpPr>
        <p:spPr>
          <a:xfrm>
            <a:off x="1644021" y="2385579"/>
            <a:ext cx="2794124" cy="3000278"/>
          </a:xfrm>
          <a:prstGeom prst="rect">
            <a:avLst/>
          </a:prstGeom>
          <a:solidFill>
            <a:schemeClr val="bg1">
              <a:lumMod val="95000"/>
            </a:schemeClr>
          </a:solidFill>
        </p:spPr>
        <p:txBody>
          <a:bodyPr anchor="t">
            <a:normAutofit/>
          </a:bodyPr>
          <a:lstStyle>
            <a:lvl1pPr marL="0" indent="0">
              <a:buNone/>
              <a:defRPr sz="1200" b="0" i="0">
                <a:solidFill>
                  <a:srgbClr val="828383"/>
                </a:solidFill>
                <a:latin typeface="Georgia" charset="0"/>
                <a:ea typeface="Georgia" charset="0"/>
                <a:cs typeface="Georgia"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Picture Placeholder 2"/>
          <p:cNvSpPr>
            <a:spLocks noGrp="1" noChangeAspect="1"/>
          </p:cNvSpPr>
          <p:nvPr>
            <p:ph type="pic" idx="15"/>
          </p:nvPr>
        </p:nvSpPr>
        <p:spPr>
          <a:xfrm>
            <a:off x="7648281" y="2385580"/>
            <a:ext cx="2812111" cy="3000757"/>
          </a:xfrm>
          <a:prstGeom prst="rect">
            <a:avLst/>
          </a:prstGeom>
          <a:solidFill>
            <a:schemeClr val="bg1">
              <a:lumMod val="95000"/>
            </a:schemeClr>
          </a:solidFill>
        </p:spPr>
        <p:txBody>
          <a:bodyPr anchor="t">
            <a:normAutofit/>
          </a:bodyPr>
          <a:lstStyle>
            <a:lvl1pPr marL="0" indent="0">
              <a:buNone/>
              <a:defRPr sz="1200" b="0" i="0">
                <a:solidFill>
                  <a:srgbClr val="828383"/>
                </a:solidFill>
                <a:latin typeface="Georgia" charset="0"/>
                <a:ea typeface="Georgia" charset="0"/>
                <a:cs typeface="Georgia"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3" name="Picture Placeholder 2"/>
          <p:cNvSpPr>
            <a:spLocks noGrp="1" noChangeAspect="1"/>
          </p:cNvSpPr>
          <p:nvPr>
            <p:ph type="pic" idx="14"/>
          </p:nvPr>
        </p:nvSpPr>
        <p:spPr>
          <a:xfrm>
            <a:off x="4646259" y="2385697"/>
            <a:ext cx="2794015" cy="3000161"/>
          </a:xfrm>
          <a:prstGeom prst="rect">
            <a:avLst/>
          </a:prstGeom>
          <a:solidFill>
            <a:schemeClr val="bg1">
              <a:lumMod val="95000"/>
            </a:schemeClr>
          </a:solidFill>
        </p:spPr>
        <p:txBody>
          <a:bodyPr anchor="t">
            <a:normAutofit/>
          </a:bodyPr>
          <a:lstStyle>
            <a:lvl1pPr marL="0" indent="0">
              <a:buNone/>
              <a:defRPr sz="1200" b="0" i="0">
                <a:solidFill>
                  <a:srgbClr val="828383"/>
                </a:solidFill>
                <a:latin typeface="Georgia" charset="0"/>
                <a:ea typeface="Georgia" charset="0"/>
                <a:cs typeface="Georgia"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7" name="Slide Number Placeholder 5"/>
          <p:cNvSpPr>
            <a:spLocks noGrp="1"/>
          </p:cNvSpPr>
          <p:nvPr>
            <p:ph type="sldNum" sz="quarter" idx="12"/>
          </p:nvPr>
        </p:nvSpPr>
        <p:spPr>
          <a:xfrm>
            <a:off x="8709712" y="6425176"/>
            <a:ext cx="2743200" cy="365125"/>
          </a:xfrm>
          <a:prstGeom prst="rect">
            <a:avLst/>
          </a:prstGeom>
        </p:spPr>
        <p:txBody>
          <a:bodyPr/>
          <a:lstStyle>
            <a:lvl1pPr algn="r">
              <a:defRPr sz="1000" b="1" i="0">
                <a:solidFill>
                  <a:srgbClr val="828383"/>
                </a:solidFill>
                <a:latin typeface="Georgia" charset="0"/>
                <a:ea typeface="Georgia" charset="0"/>
                <a:cs typeface="Georgia" charset="0"/>
              </a:defRPr>
            </a:lvl1pPr>
          </a:lstStyle>
          <a:p>
            <a:fld id="{B06744DD-C5CB-0A4A-8A2F-BD22FA9F2612}" type="slidenum">
              <a:rPr lang="en-US" smtClean="0"/>
              <a:t>‹#›</a:t>
            </a:fld>
            <a:endParaRPr lang="en-US"/>
          </a:p>
        </p:txBody>
      </p:sp>
      <p:sp>
        <p:nvSpPr>
          <p:cNvPr id="18" name="Text Placeholder 3"/>
          <p:cNvSpPr>
            <a:spLocks noGrp="1"/>
          </p:cNvSpPr>
          <p:nvPr>
            <p:ph type="body" sz="half" idx="16" hasCustomPrompt="1"/>
          </p:nvPr>
        </p:nvSpPr>
        <p:spPr>
          <a:xfrm>
            <a:off x="1644021" y="5457462"/>
            <a:ext cx="2794124" cy="256356"/>
          </a:xfrm>
          <a:prstGeom prst="rect">
            <a:avLst/>
          </a:prstGeom>
        </p:spPr>
        <p:txBody>
          <a:bodyPr lIns="0" tIns="0" rIns="0">
            <a:normAutofit/>
          </a:bodyPr>
          <a:lstStyle>
            <a:lvl1pPr marL="0" indent="0">
              <a:buNone/>
              <a:defRPr sz="8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a:t>
            </a:r>
          </a:p>
        </p:txBody>
      </p:sp>
      <p:sp>
        <p:nvSpPr>
          <p:cNvPr id="19" name="Text Placeholder 3"/>
          <p:cNvSpPr>
            <a:spLocks noGrp="1"/>
          </p:cNvSpPr>
          <p:nvPr>
            <p:ph type="body" sz="half" idx="20" hasCustomPrompt="1"/>
          </p:nvPr>
        </p:nvSpPr>
        <p:spPr>
          <a:xfrm>
            <a:off x="4646259" y="5457462"/>
            <a:ext cx="2794015" cy="256356"/>
          </a:xfrm>
          <a:prstGeom prst="rect">
            <a:avLst/>
          </a:prstGeom>
        </p:spPr>
        <p:txBody>
          <a:bodyPr lIns="0" tIns="0" rIns="0">
            <a:normAutofit/>
          </a:bodyPr>
          <a:lstStyle>
            <a:lvl1pPr marL="0" indent="0">
              <a:buNone/>
              <a:defRPr sz="8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a:t>
            </a:r>
          </a:p>
        </p:txBody>
      </p:sp>
      <p:sp>
        <p:nvSpPr>
          <p:cNvPr id="20" name="Text Placeholder 3"/>
          <p:cNvSpPr>
            <a:spLocks noGrp="1"/>
          </p:cNvSpPr>
          <p:nvPr>
            <p:ph type="body" sz="half" idx="21" hasCustomPrompt="1"/>
          </p:nvPr>
        </p:nvSpPr>
        <p:spPr>
          <a:xfrm>
            <a:off x="7648279" y="5457462"/>
            <a:ext cx="2812112" cy="256356"/>
          </a:xfrm>
          <a:prstGeom prst="rect">
            <a:avLst/>
          </a:prstGeom>
        </p:spPr>
        <p:txBody>
          <a:bodyPr lIns="0" tIns="0" rIns="0">
            <a:normAutofit/>
          </a:bodyPr>
          <a:lstStyle>
            <a:lvl1pPr marL="0" indent="0">
              <a:buNone/>
              <a:defRPr sz="8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a:t>
            </a:r>
          </a:p>
        </p:txBody>
      </p:sp>
    </p:spTree>
    <p:extLst>
      <p:ext uri="{BB962C8B-B14F-4D97-AF65-F5344CB8AC3E}">
        <p14:creationId xmlns:p14="http://schemas.microsoft.com/office/powerpoint/2010/main" val="2525069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BU Text 1 Char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834820" y="897539"/>
            <a:ext cx="4447403" cy="972207"/>
          </a:xfrm>
          <a:prstGeom prst="rect">
            <a:avLst/>
          </a:prstGeom>
        </p:spPr>
        <p:txBody>
          <a:bodyPr anchor="t" anchorCtr="0">
            <a:normAutofit/>
          </a:bodyPr>
          <a:lstStyle>
            <a:lvl1pPr>
              <a:lnSpc>
                <a:spcPct val="80000"/>
              </a:lnSpc>
              <a:defRPr sz="3000" b="1" i="0">
                <a:latin typeface="Verdana" charset="0"/>
                <a:ea typeface="Verdana" charset="0"/>
                <a:cs typeface="Verdana" charset="0"/>
              </a:defRPr>
            </a:lvl1pPr>
          </a:lstStyle>
          <a:p>
            <a:r>
              <a:rPr lang="en-US" dirty="0" err="1"/>
              <a:t>Lorem</a:t>
            </a:r>
            <a:r>
              <a:rPr lang="en-US" dirty="0"/>
              <a:t> </a:t>
            </a:r>
            <a:r>
              <a:rPr lang="en-US" dirty="0" err="1"/>
              <a:t>Ipsum</a:t>
            </a:r>
            <a:r>
              <a:rPr lang="en-US" dirty="0"/>
              <a:t> dolor sit </a:t>
            </a:r>
            <a:r>
              <a:rPr lang="en-US" dirty="0" err="1"/>
              <a:t>amet</a:t>
            </a:r>
            <a:endParaRPr lang="en-US" dirty="0"/>
          </a:p>
        </p:txBody>
      </p:sp>
      <p:sp>
        <p:nvSpPr>
          <p:cNvPr id="8" name="Text Placeholder 3"/>
          <p:cNvSpPr>
            <a:spLocks noGrp="1"/>
          </p:cNvSpPr>
          <p:nvPr>
            <p:ph type="body" sz="half" idx="2" hasCustomPrompt="1"/>
          </p:nvPr>
        </p:nvSpPr>
        <p:spPr>
          <a:xfrm>
            <a:off x="834820" y="2039016"/>
            <a:ext cx="4447403" cy="3616244"/>
          </a:xfrm>
          <a:prstGeom prst="rect">
            <a:avLst/>
          </a:prstGeom>
        </p:spPr>
        <p:txBody>
          <a:bodyPr>
            <a:normAutofit/>
          </a:bodyPr>
          <a:lstStyle>
            <a:lvl1pPr marL="0" indent="0">
              <a:buNone/>
              <a:defRPr sz="12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err="1"/>
              <a:t>Igendaerat</a:t>
            </a:r>
            <a:r>
              <a:rPr lang="en-US" dirty="0"/>
              <a:t> as </a:t>
            </a:r>
            <a:r>
              <a:rPr lang="en-US" dirty="0" err="1"/>
              <a:t>porpossin</a:t>
            </a:r>
            <a:r>
              <a:rPr lang="en-US" dirty="0"/>
              <a:t> con </a:t>
            </a:r>
            <a:r>
              <a:rPr lang="en-US" dirty="0" err="1"/>
              <a:t>pe</a:t>
            </a:r>
            <a:r>
              <a:rPr lang="en-US" dirty="0"/>
              <a:t> </a:t>
            </a:r>
            <a:r>
              <a:rPr lang="en-US" dirty="0" err="1"/>
              <a:t>simBereptatur</a:t>
            </a:r>
            <a:r>
              <a:rPr lang="en-US" dirty="0"/>
              <a:t> re </a:t>
            </a:r>
            <a:r>
              <a:rPr lang="en-US" dirty="0" err="1"/>
              <a:t>sinctorio</a:t>
            </a:r>
            <a:r>
              <a:rPr lang="en-US" dirty="0"/>
              <a:t>. </a:t>
            </a:r>
          </a:p>
          <a:p>
            <a:pPr lvl="0"/>
            <a:r>
              <a:rPr lang="en-US" dirty="0" err="1"/>
              <a:t>Evel</a:t>
            </a:r>
            <a:r>
              <a:rPr lang="en-US" dirty="0"/>
              <a:t> </a:t>
            </a:r>
            <a:r>
              <a:rPr lang="en-US" dirty="0" err="1"/>
              <a:t>ium</a:t>
            </a:r>
            <a:r>
              <a:rPr lang="en-US" dirty="0"/>
              <a:t> </a:t>
            </a:r>
            <a:r>
              <a:rPr lang="en-US" dirty="0" err="1"/>
              <a:t>quiae</a:t>
            </a:r>
            <a:r>
              <a:rPr lang="en-US" dirty="0"/>
              <a:t> </a:t>
            </a:r>
            <a:r>
              <a:rPr lang="en-US" dirty="0" err="1"/>
              <a:t>voluptas</a:t>
            </a:r>
            <a:r>
              <a:rPr lang="en-US" dirty="0"/>
              <a:t> </a:t>
            </a:r>
            <a:r>
              <a:rPr lang="en-US" dirty="0" err="1"/>
              <a:t>everatquodi</a:t>
            </a:r>
            <a:r>
              <a:rPr lang="en-US" dirty="0"/>
              <a:t> </a:t>
            </a:r>
            <a:r>
              <a:rPr lang="en-US" dirty="0" err="1"/>
              <a:t>rempore</a:t>
            </a:r>
            <a:r>
              <a:rPr lang="en-US" dirty="0"/>
              <a:t> </a:t>
            </a:r>
            <a:r>
              <a:rPr lang="en-US" dirty="0" err="1"/>
              <a:t>ni</a:t>
            </a:r>
            <a:r>
              <a:rPr lang="en-US" dirty="0"/>
              <a:t> </a:t>
            </a:r>
            <a:r>
              <a:rPr lang="en-US" dirty="0" err="1"/>
              <a:t>aut</a:t>
            </a:r>
            <a:r>
              <a:rPr lang="en-US" dirty="0"/>
              <a:t> </a:t>
            </a:r>
            <a:r>
              <a:rPr lang="en-US" dirty="0" err="1"/>
              <a:t>quiatur</a:t>
            </a:r>
            <a:r>
              <a:rPr lang="en-US" dirty="0"/>
              <a:t> </a:t>
            </a:r>
            <a:r>
              <a:rPr lang="en-US" dirty="0" err="1"/>
              <a:t>aut</a:t>
            </a:r>
            <a:r>
              <a:rPr lang="en-US" dirty="0"/>
              <a:t> </a:t>
            </a:r>
            <a:r>
              <a:rPr lang="en-US" dirty="0" err="1"/>
              <a:t>excerum</a:t>
            </a:r>
            <a:r>
              <a:rPr lang="en-US" dirty="0"/>
              <a:t> </a:t>
            </a:r>
            <a:r>
              <a:rPr lang="en-US" dirty="0" err="1"/>
              <a:t>ni</a:t>
            </a:r>
            <a:r>
              <a:rPr lang="en-US" dirty="0"/>
              <a:t>. </a:t>
            </a:r>
          </a:p>
          <a:p>
            <a:pPr lvl="0"/>
            <a:r>
              <a:rPr lang="en-US" dirty="0" err="1"/>
              <a:t>Pellentesque</a:t>
            </a:r>
            <a:r>
              <a:rPr lang="en-US" dirty="0"/>
              <a:t> </a:t>
            </a:r>
            <a:r>
              <a:rPr lang="en-US" dirty="0" err="1"/>
              <a:t>pellentesque</a:t>
            </a:r>
            <a:r>
              <a:rPr lang="en-US" dirty="0"/>
              <a:t> </a:t>
            </a:r>
            <a:r>
              <a:rPr lang="en-US" dirty="0" err="1"/>
              <a:t>egestas</a:t>
            </a:r>
            <a:r>
              <a:rPr lang="en-US" dirty="0"/>
              <a:t> </a:t>
            </a:r>
            <a:r>
              <a:rPr lang="en-US" dirty="0" err="1"/>
              <a:t>turpis</a:t>
            </a:r>
            <a:r>
              <a:rPr lang="en-US" dirty="0"/>
              <a:t>, </a:t>
            </a:r>
            <a:r>
              <a:rPr lang="en-US" dirty="0" err="1"/>
              <a:t>vel</a:t>
            </a:r>
            <a:r>
              <a:rPr lang="en-US" dirty="0"/>
              <a:t> </a:t>
            </a:r>
            <a:r>
              <a:rPr lang="en-US" dirty="0" err="1"/>
              <a:t>rhoncus</a:t>
            </a:r>
            <a:r>
              <a:rPr lang="en-US" dirty="0"/>
              <a:t> </a:t>
            </a:r>
            <a:r>
              <a:rPr lang="en-US" dirty="0" err="1"/>
              <a:t>nibh</a:t>
            </a:r>
            <a:r>
              <a:rPr lang="en-US" dirty="0"/>
              <a:t> </a:t>
            </a:r>
            <a:r>
              <a:rPr lang="en-US" dirty="0" err="1"/>
              <a:t>euismod</a:t>
            </a:r>
            <a:r>
              <a:rPr lang="en-US" dirty="0"/>
              <a:t> </a:t>
            </a:r>
            <a:r>
              <a:rPr lang="en-US" dirty="0" err="1"/>
              <a:t>vulputate</a:t>
            </a:r>
            <a:r>
              <a:rPr lang="en-US" dirty="0"/>
              <a:t>. </a:t>
            </a:r>
            <a:r>
              <a:rPr lang="en-US" dirty="0" err="1"/>
              <a:t>Pellentesque</a:t>
            </a:r>
            <a:r>
              <a:rPr lang="en-US" dirty="0"/>
              <a:t> </a:t>
            </a:r>
            <a:r>
              <a:rPr lang="en-US" dirty="0" err="1"/>
              <a:t>eu</a:t>
            </a:r>
            <a:r>
              <a:rPr lang="en-US" dirty="0"/>
              <a:t> </a:t>
            </a:r>
            <a:r>
              <a:rPr lang="en-US" dirty="0" err="1"/>
              <a:t>felis</a:t>
            </a:r>
            <a:r>
              <a:rPr lang="en-US" dirty="0"/>
              <a:t> </a:t>
            </a:r>
            <a:r>
              <a:rPr lang="en-US" dirty="0" err="1"/>
              <a:t>vestibulum</a:t>
            </a:r>
            <a:r>
              <a:rPr lang="en-US" dirty="0"/>
              <a:t>, </a:t>
            </a:r>
            <a:r>
              <a:rPr lang="en-US" dirty="0" err="1"/>
              <a:t>convallis</a:t>
            </a:r>
            <a:r>
              <a:rPr lang="en-US" dirty="0"/>
              <a:t> nisi </a:t>
            </a:r>
            <a:r>
              <a:rPr lang="en-US" dirty="0" err="1"/>
              <a:t>nec</a:t>
            </a:r>
            <a:r>
              <a:rPr lang="en-US" dirty="0"/>
              <a:t>, </a:t>
            </a:r>
            <a:r>
              <a:rPr lang="en-US" dirty="0" err="1"/>
              <a:t>lobortis</a:t>
            </a:r>
            <a:r>
              <a:rPr lang="en-US" dirty="0"/>
              <a:t> </a:t>
            </a:r>
            <a:r>
              <a:rPr lang="en-US" dirty="0" err="1"/>
              <a:t>velit</a:t>
            </a:r>
            <a:r>
              <a:rPr lang="en-US" dirty="0"/>
              <a:t>. </a:t>
            </a:r>
            <a:r>
              <a:rPr lang="en-US" dirty="0" err="1"/>
              <a:t>Suspendisse</a:t>
            </a:r>
            <a:r>
              <a:rPr lang="en-US" dirty="0"/>
              <a:t> in </a:t>
            </a:r>
            <a:r>
              <a:rPr lang="en-US" dirty="0" err="1"/>
              <a:t>turpis</a:t>
            </a:r>
            <a:r>
              <a:rPr lang="en-US" dirty="0"/>
              <a:t> </a:t>
            </a:r>
            <a:r>
              <a:rPr lang="en-US" dirty="0" err="1"/>
              <a:t>faucibus</a:t>
            </a:r>
            <a:r>
              <a:rPr lang="en-US" dirty="0"/>
              <a:t>, </a:t>
            </a:r>
            <a:r>
              <a:rPr lang="en-US" dirty="0" err="1"/>
              <a:t>faucibus</a:t>
            </a:r>
            <a:r>
              <a:rPr lang="en-US" dirty="0"/>
              <a:t> </a:t>
            </a:r>
            <a:r>
              <a:rPr lang="en-US" dirty="0" err="1"/>
              <a:t>est</a:t>
            </a:r>
            <a:r>
              <a:rPr lang="en-US" dirty="0"/>
              <a:t> a, </a:t>
            </a:r>
            <a:r>
              <a:rPr lang="en-US" dirty="0" err="1"/>
              <a:t>convallis</a:t>
            </a:r>
            <a:r>
              <a:rPr lang="en-US" dirty="0"/>
              <a:t> sem. </a:t>
            </a:r>
            <a:r>
              <a:rPr lang="en-US" dirty="0" err="1"/>
              <a:t>Nulla</a:t>
            </a:r>
            <a:r>
              <a:rPr lang="en-US" dirty="0"/>
              <a:t> </a:t>
            </a:r>
            <a:r>
              <a:rPr lang="en-US" dirty="0" err="1"/>
              <a:t>facilisi</a:t>
            </a:r>
            <a:r>
              <a:rPr lang="en-US" dirty="0"/>
              <a:t>. </a:t>
            </a:r>
            <a:r>
              <a:rPr lang="en-US" dirty="0" err="1"/>
              <a:t>Fusce</a:t>
            </a:r>
            <a:r>
              <a:rPr lang="en-US" dirty="0"/>
              <a:t> </a:t>
            </a:r>
            <a:r>
              <a:rPr lang="en-US" dirty="0" err="1"/>
              <a:t>hendrerit</a:t>
            </a:r>
            <a:r>
              <a:rPr lang="en-US" dirty="0"/>
              <a:t> </a:t>
            </a:r>
            <a:r>
              <a:rPr lang="en-US" dirty="0" err="1"/>
              <a:t>augue</a:t>
            </a:r>
            <a:r>
              <a:rPr lang="en-US" dirty="0"/>
              <a:t> </a:t>
            </a:r>
            <a:r>
              <a:rPr lang="en-US" dirty="0" err="1"/>
              <a:t>ut</a:t>
            </a:r>
            <a:r>
              <a:rPr lang="en-US" dirty="0"/>
              <a:t> </a:t>
            </a:r>
            <a:r>
              <a:rPr lang="en-US" dirty="0" err="1"/>
              <a:t>ipsum</a:t>
            </a:r>
            <a:r>
              <a:rPr lang="en-US" dirty="0"/>
              <a:t> </a:t>
            </a:r>
            <a:r>
              <a:rPr lang="en-US" dirty="0" err="1"/>
              <a:t>blandit</a:t>
            </a:r>
            <a:r>
              <a:rPr lang="en-US" dirty="0"/>
              <a:t> </a:t>
            </a:r>
            <a:r>
              <a:rPr lang="en-US" dirty="0" err="1"/>
              <a:t>posuere</a:t>
            </a:r>
            <a:r>
              <a:rPr lang="en-US" dirty="0"/>
              <a:t>. </a:t>
            </a:r>
            <a:r>
              <a:rPr lang="en-US" dirty="0" err="1"/>
              <a:t>Quisque</a:t>
            </a:r>
            <a:r>
              <a:rPr lang="en-US" dirty="0"/>
              <a:t> </a:t>
            </a:r>
            <a:r>
              <a:rPr lang="en-US" dirty="0" err="1"/>
              <a:t>egestas</a:t>
            </a:r>
            <a:r>
              <a:rPr lang="en-US" dirty="0"/>
              <a:t> tempus lacus. </a:t>
            </a:r>
            <a:r>
              <a:rPr lang="en-US" dirty="0" err="1"/>
              <a:t>Vivamus</a:t>
            </a:r>
            <a:r>
              <a:rPr lang="en-US" dirty="0"/>
              <a:t> </a:t>
            </a:r>
            <a:r>
              <a:rPr lang="en-US" dirty="0" err="1"/>
              <a:t>blandit</a:t>
            </a:r>
            <a:r>
              <a:rPr lang="en-US" dirty="0"/>
              <a:t> </a:t>
            </a:r>
            <a:r>
              <a:rPr lang="en-US" dirty="0" err="1"/>
              <a:t>pellentesque</a:t>
            </a:r>
            <a:r>
              <a:rPr lang="en-US" dirty="0"/>
              <a:t> </a:t>
            </a:r>
            <a:r>
              <a:rPr lang="en-US" dirty="0" err="1"/>
              <a:t>diam</a:t>
            </a:r>
            <a:r>
              <a:rPr lang="en-US" dirty="0"/>
              <a:t> in </a:t>
            </a:r>
            <a:r>
              <a:rPr lang="en-US" dirty="0" err="1"/>
              <a:t>imperdiet</a:t>
            </a:r>
            <a:r>
              <a:rPr lang="en-US" dirty="0"/>
              <a:t>. </a:t>
            </a:r>
            <a:r>
              <a:rPr lang="en-US" dirty="0" err="1"/>
              <a:t>Phasellus</a:t>
            </a:r>
            <a:r>
              <a:rPr lang="en-US" dirty="0"/>
              <a:t> </a:t>
            </a:r>
            <a:r>
              <a:rPr lang="en-US" dirty="0" err="1"/>
              <a:t>vehicula</a:t>
            </a:r>
            <a:r>
              <a:rPr lang="en-US" dirty="0"/>
              <a:t> et </a:t>
            </a:r>
            <a:r>
              <a:rPr lang="en-US" dirty="0" err="1"/>
              <a:t>eros</a:t>
            </a:r>
            <a:r>
              <a:rPr lang="en-US" dirty="0"/>
              <a:t> </a:t>
            </a:r>
            <a:r>
              <a:rPr lang="en-US" dirty="0" err="1"/>
              <a:t>nec</a:t>
            </a:r>
            <a:r>
              <a:rPr lang="en-US" dirty="0"/>
              <a:t> </a:t>
            </a:r>
            <a:r>
              <a:rPr lang="en-US" dirty="0" err="1"/>
              <a:t>posuere</a:t>
            </a:r>
            <a:r>
              <a:rPr lang="en-US" dirty="0"/>
              <a:t>. </a:t>
            </a:r>
            <a:r>
              <a:rPr lang="en-US" dirty="0" err="1"/>
              <a:t>Nulla</a:t>
            </a:r>
            <a:r>
              <a:rPr lang="en-US" dirty="0"/>
              <a:t> </a:t>
            </a:r>
            <a:r>
              <a:rPr lang="en-US" dirty="0" err="1"/>
              <a:t>facilisis</a:t>
            </a:r>
            <a:r>
              <a:rPr lang="en-US" dirty="0"/>
              <a:t> </a:t>
            </a:r>
            <a:r>
              <a:rPr lang="en-US" dirty="0" err="1"/>
              <a:t>urna</a:t>
            </a:r>
            <a:r>
              <a:rPr lang="en-US" dirty="0"/>
              <a:t> </a:t>
            </a:r>
            <a:r>
              <a:rPr lang="en-US" dirty="0" err="1"/>
              <a:t>faucibus</a:t>
            </a:r>
            <a:r>
              <a:rPr lang="en-US" dirty="0"/>
              <a:t> </a:t>
            </a:r>
            <a:r>
              <a:rPr lang="en-US" dirty="0" err="1"/>
              <a:t>mattis</a:t>
            </a:r>
            <a:r>
              <a:rPr lang="en-US" dirty="0"/>
              <a:t> </a:t>
            </a:r>
            <a:r>
              <a:rPr lang="en-US" dirty="0" err="1"/>
              <a:t>dignissim</a:t>
            </a:r>
            <a:r>
              <a:rPr lang="en-US" dirty="0"/>
              <a:t>. </a:t>
            </a:r>
            <a:r>
              <a:rPr lang="en-US" dirty="0" err="1"/>
              <a:t>Fusce</a:t>
            </a:r>
            <a:r>
              <a:rPr lang="en-US" dirty="0"/>
              <a:t> </a:t>
            </a:r>
            <a:r>
              <a:rPr lang="en-US" dirty="0" err="1"/>
              <a:t>auctor</a:t>
            </a:r>
            <a:r>
              <a:rPr lang="en-US" dirty="0"/>
              <a:t> </a:t>
            </a:r>
            <a:r>
              <a:rPr lang="en-US" dirty="0" err="1"/>
              <a:t>nulla</a:t>
            </a:r>
            <a:r>
              <a:rPr lang="en-US" dirty="0"/>
              <a:t> </a:t>
            </a:r>
            <a:r>
              <a:rPr lang="en-US" dirty="0" err="1"/>
              <a:t>eu</a:t>
            </a:r>
            <a:r>
              <a:rPr lang="en-US" dirty="0"/>
              <a:t> libero </a:t>
            </a:r>
            <a:r>
              <a:rPr lang="en-US" dirty="0" err="1"/>
              <a:t>finibus</a:t>
            </a:r>
            <a:r>
              <a:rPr lang="en-US" dirty="0"/>
              <a:t> </a:t>
            </a:r>
            <a:r>
              <a:rPr lang="en-US" dirty="0" err="1"/>
              <a:t>placerat</a:t>
            </a:r>
            <a:r>
              <a:rPr lang="en-US" dirty="0"/>
              <a:t>.</a:t>
            </a:r>
          </a:p>
        </p:txBody>
      </p:sp>
      <p:sp>
        <p:nvSpPr>
          <p:cNvPr id="10" name="Slide Number Placeholder 5"/>
          <p:cNvSpPr>
            <a:spLocks noGrp="1"/>
          </p:cNvSpPr>
          <p:nvPr>
            <p:ph type="sldNum" sz="quarter" idx="12"/>
          </p:nvPr>
        </p:nvSpPr>
        <p:spPr>
          <a:xfrm>
            <a:off x="8709712" y="6425176"/>
            <a:ext cx="2743200" cy="365125"/>
          </a:xfrm>
          <a:prstGeom prst="rect">
            <a:avLst/>
          </a:prstGeom>
        </p:spPr>
        <p:txBody>
          <a:bodyPr/>
          <a:lstStyle>
            <a:lvl1pPr algn="r">
              <a:defRPr sz="1000" b="1" i="0">
                <a:solidFill>
                  <a:srgbClr val="828383"/>
                </a:solidFill>
                <a:latin typeface="Georgia" charset="0"/>
                <a:ea typeface="Georgia" charset="0"/>
                <a:cs typeface="Georgia" charset="0"/>
              </a:defRPr>
            </a:lvl1pPr>
          </a:lstStyle>
          <a:p>
            <a:fld id="{B06744DD-C5CB-0A4A-8A2F-BD22FA9F2612}" type="slidenum">
              <a:rPr lang="en-US" smtClean="0"/>
              <a:t>‹#›</a:t>
            </a:fld>
            <a:endParaRPr lang="en-US"/>
          </a:p>
        </p:txBody>
      </p:sp>
      <p:sp>
        <p:nvSpPr>
          <p:cNvPr id="3" name="Chart Placeholder 2"/>
          <p:cNvSpPr>
            <a:spLocks noGrp="1"/>
          </p:cNvSpPr>
          <p:nvPr>
            <p:ph type="chart" sz="quarter" idx="16" hasCustomPrompt="1"/>
          </p:nvPr>
        </p:nvSpPr>
        <p:spPr>
          <a:xfrm>
            <a:off x="5396753" y="962025"/>
            <a:ext cx="5959991" cy="4625228"/>
          </a:xfrm>
          <a:prstGeom prst="rect">
            <a:avLst/>
          </a:prstGeom>
          <a:solidFill>
            <a:schemeClr val="bg1">
              <a:lumMod val="95000"/>
            </a:schemeClr>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rgbClr val="828383"/>
                </a:solidFill>
                <a:latin typeface="Georgia" charset="0"/>
                <a:ea typeface="Georgia" charset="0"/>
                <a:cs typeface="Georgia" charset="0"/>
              </a:defRPr>
            </a:lvl1pPr>
          </a:lstStyle>
          <a:p>
            <a:r>
              <a:rPr lang="en-US" dirty="0"/>
              <a:t>Drag picture to placeholder or click icon to add graph</a:t>
            </a:r>
          </a:p>
          <a:p>
            <a:endParaRPr lang="en-US" dirty="0"/>
          </a:p>
        </p:txBody>
      </p:sp>
      <p:sp>
        <p:nvSpPr>
          <p:cNvPr id="14" name="Text Placeholder 3"/>
          <p:cNvSpPr>
            <a:spLocks noGrp="1"/>
          </p:cNvSpPr>
          <p:nvPr>
            <p:ph type="body" sz="half" idx="17" hasCustomPrompt="1"/>
          </p:nvPr>
        </p:nvSpPr>
        <p:spPr>
          <a:xfrm>
            <a:off x="5405717" y="5735336"/>
            <a:ext cx="5953391" cy="256356"/>
          </a:xfrm>
          <a:prstGeom prst="rect">
            <a:avLst/>
          </a:prstGeom>
        </p:spPr>
        <p:txBody>
          <a:bodyPr lIns="0" tIns="0" rIns="0">
            <a:normAutofit/>
          </a:bodyPr>
          <a:lstStyle>
            <a:lvl1pPr marL="0" indent="0">
              <a:buNone/>
              <a:defRPr sz="8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a:t>
            </a:r>
          </a:p>
        </p:txBody>
      </p:sp>
    </p:spTree>
    <p:extLst>
      <p:ext uri="{BB962C8B-B14F-4D97-AF65-F5344CB8AC3E}">
        <p14:creationId xmlns:p14="http://schemas.microsoft.com/office/powerpoint/2010/main" val="2590840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BU Full Page Photo">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9" y="268"/>
            <a:ext cx="12218220" cy="6872211"/>
          </a:xfrm>
          <a:prstGeom prst="rect">
            <a:avLst/>
          </a:prstGeom>
        </p:spPr>
      </p:pic>
      <p:sp>
        <p:nvSpPr>
          <p:cNvPr id="14" name="Picture Placeholder 2"/>
          <p:cNvSpPr>
            <a:spLocks noGrp="1" noChangeAspect="1"/>
          </p:cNvSpPr>
          <p:nvPr>
            <p:ph type="pic" idx="15"/>
          </p:nvPr>
        </p:nvSpPr>
        <p:spPr>
          <a:xfrm>
            <a:off x="838200" y="723919"/>
            <a:ext cx="10515600" cy="4681800"/>
          </a:xfrm>
          <a:prstGeom prst="rect">
            <a:avLst/>
          </a:prstGeom>
          <a:solidFill>
            <a:schemeClr val="bg1">
              <a:lumMod val="95000"/>
            </a:schemeClr>
          </a:solidFill>
        </p:spPr>
        <p:txBody>
          <a:bodyPr anchor="t">
            <a:normAutofit/>
          </a:bodyPr>
          <a:lstStyle>
            <a:lvl1pPr marL="0" indent="0">
              <a:buNone/>
              <a:defRPr sz="1200" b="0" i="0">
                <a:solidFill>
                  <a:srgbClr val="828383"/>
                </a:solidFill>
                <a:latin typeface="Georgia" charset="0"/>
                <a:ea typeface="Georgia" charset="0"/>
                <a:cs typeface="Georgia"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Slide Number Placeholder 5"/>
          <p:cNvSpPr txBox="1">
            <a:spLocks/>
          </p:cNvSpPr>
          <p:nvPr/>
        </p:nvSpPr>
        <p:spPr>
          <a:xfrm>
            <a:off x="8709712" y="6425176"/>
            <a:ext cx="2743200" cy="365125"/>
          </a:xfrm>
          <a:prstGeom prst="rect">
            <a:avLst/>
          </a:prstGeom>
        </p:spPr>
        <p:txBody>
          <a:bodyPr/>
          <a:lstStyle>
            <a:defPPr>
              <a:defRPr lang="en-US"/>
            </a:defPPr>
            <a:lvl1pPr marL="0" algn="r" defTabSz="914400" rtl="0" eaLnBrk="1" latinLnBrk="0" hangingPunct="1">
              <a:defRPr sz="1000" b="1" i="0" kern="1200">
                <a:solidFill>
                  <a:srgbClr val="828383"/>
                </a:solidFill>
                <a:latin typeface="Museo Slab 900" charset="0"/>
                <a:ea typeface="Museo Slab 900" charset="0"/>
                <a:cs typeface="Museo Slab 90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5F4044-894B-B74C-BA70-A76DFBF02618}" type="slidenum">
              <a:rPr lang="en-US" sz="1000" smtClean="0">
                <a:solidFill>
                  <a:schemeClr val="bg1"/>
                </a:solidFill>
                <a:latin typeface="Georgia" charset="0"/>
                <a:ea typeface="Georgia" charset="0"/>
                <a:cs typeface="Georgia" charset="0"/>
              </a:rPr>
              <a:pPr/>
              <a:t>‹#›</a:t>
            </a:fld>
            <a:endParaRPr lang="en-US" sz="1000" dirty="0">
              <a:solidFill>
                <a:schemeClr val="bg1"/>
              </a:solidFill>
              <a:latin typeface="Georgia" charset="0"/>
              <a:ea typeface="Georgia" charset="0"/>
              <a:cs typeface="Georgia"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6360394"/>
            <a:ext cx="1040967" cy="29204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1" y="197985"/>
            <a:ext cx="2490639" cy="319431"/>
          </a:xfrm>
          <a:prstGeom prst="rect">
            <a:avLst/>
          </a:prstGeom>
        </p:spPr>
      </p:pic>
      <p:cxnSp>
        <p:nvCxnSpPr>
          <p:cNvPr id="19" name="Straight Connector 18"/>
          <p:cNvCxnSpPr/>
          <p:nvPr/>
        </p:nvCxnSpPr>
        <p:spPr>
          <a:xfrm>
            <a:off x="838201" y="6241200"/>
            <a:ext cx="10520908"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2" name="Text Placeholder 3"/>
          <p:cNvSpPr>
            <a:spLocks noGrp="1"/>
          </p:cNvSpPr>
          <p:nvPr>
            <p:ph type="body" sz="half" idx="16" hasCustomPrompt="1"/>
          </p:nvPr>
        </p:nvSpPr>
        <p:spPr>
          <a:xfrm>
            <a:off x="7445191" y="5720773"/>
            <a:ext cx="3913917" cy="319541"/>
          </a:xfrm>
          <a:prstGeom prst="rect">
            <a:avLst/>
          </a:prstGeom>
        </p:spPr>
        <p:txBody>
          <a:bodyPr lIns="0" tIns="0" rIns="0">
            <a:normAutofit/>
          </a:bodyPr>
          <a:lstStyle>
            <a:lvl1pPr marL="0" indent="0">
              <a:buNone/>
              <a:defRPr sz="800" b="0" i="0" baseline="0">
                <a:solidFill>
                  <a:schemeClr val="bg1"/>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a:t>
            </a:r>
          </a:p>
        </p:txBody>
      </p:sp>
    </p:spTree>
    <p:extLst>
      <p:ext uri="{BB962C8B-B14F-4D97-AF65-F5344CB8AC3E}">
        <p14:creationId xmlns:p14="http://schemas.microsoft.com/office/powerpoint/2010/main" val="3202499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CD65-B89D-AE42-91F9-25726B9F55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A7C697-412C-554D-AF47-EC5D8E80B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F8F602-4AD4-BD4F-AA76-B43F24DA3C07}"/>
              </a:ext>
            </a:extLst>
          </p:cNvPr>
          <p:cNvSpPr>
            <a:spLocks noGrp="1"/>
          </p:cNvSpPr>
          <p:nvPr>
            <p:ph type="dt" sz="half" idx="10"/>
          </p:nvPr>
        </p:nvSpPr>
        <p:spPr/>
        <p:txBody>
          <a:bodyPr/>
          <a:lstStyle/>
          <a:p>
            <a:fld id="{009EE7D5-9ACC-9C4A-A4F9-32C0ECDC6F0D}" type="datetimeFigureOut">
              <a:rPr lang="en-US" smtClean="0"/>
              <a:t>6/2/20</a:t>
            </a:fld>
            <a:endParaRPr lang="en-US"/>
          </a:p>
        </p:txBody>
      </p:sp>
      <p:sp>
        <p:nvSpPr>
          <p:cNvPr id="5" name="Footer Placeholder 4">
            <a:extLst>
              <a:ext uri="{FF2B5EF4-FFF2-40B4-BE49-F238E27FC236}">
                <a16:creationId xmlns:a16="http://schemas.microsoft.com/office/drawing/2014/main" id="{2E0A3D47-790F-5246-A67B-334D7E2F8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771915-A14B-3446-B4F2-7E96E4EC12F7}"/>
              </a:ext>
            </a:extLst>
          </p:cNvPr>
          <p:cNvSpPr>
            <a:spLocks noGrp="1"/>
          </p:cNvSpPr>
          <p:nvPr>
            <p:ph type="sldNum" sz="quarter" idx="12"/>
          </p:nvPr>
        </p:nvSpPr>
        <p:spPr/>
        <p:txBody>
          <a:bodyPr/>
          <a:lstStyle/>
          <a:p>
            <a:fld id="{B06744DD-C5CB-0A4A-8A2F-BD22FA9F2612}" type="slidenum">
              <a:rPr lang="en-US" smtClean="0"/>
              <a:t>‹#›</a:t>
            </a:fld>
            <a:endParaRPr lang="en-US"/>
          </a:p>
        </p:txBody>
      </p:sp>
    </p:spTree>
    <p:extLst>
      <p:ext uri="{BB962C8B-B14F-4D97-AF65-F5344CB8AC3E}">
        <p14:creationId xmlns:p14="http://schemas.microsoft.com/office/powerpoint/2010/main" val="3654815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3A64-3B8A-834C-9A16-D58E34C622E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7ADCB60-17A7-8242-8723-62A14DB0F388}"/>
              </a:ext>
            </a:extLst>
          </p:cNvPr>
          <p:cNvSpPr>
            <a:spLocks noGrp="1"/>
          </p:cNvSpPr>
          <p:nvPr>
            <p:ph type="sldNum" sz="quarter" idx="10"/>
          </p:nvPr>
        </p:nvSpPr>
        <p:spPr/>
        <p:txBody>
          <a:bodyPr/>
          <a:lstStyle/>
          <a:p>
            <a:fld id="{B06744DD-C5CB-0A4A-8A2F-BD22FA9F2612}" type="slidenum">
              <a:rPr lang="en-US" smtClean="0"/>
              <a:t>‹#›</a:t>
            </a:fld>
            <a:endParaRPr lang="en-US"/>
          </a:p>
        </p:txBody>
      </p:sp>
    </p:spTree>
    <p:extLst>
      <p:ext uri="{BB962C8B-B14F-4D97-AF65-F5344CB8AC3E}">
        <p14:creationId xmlns:p14="http://schemas.microsoft.com/office/powerpoint/2010/main" val="4069645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06704-436A-B149-B16B-E6E1924BB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B5899BC0-50E5-3A47-BECB-BF541FA77F30}"/>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0392A-75CA-BE40-9A40-27E082E07123}"/>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1F6B70-F014-3C48-8C58-A7BA39A98569}" type="datetimeFigureOut">
              <a:rPr lang="en-US" smtClean="0"/>
              <a:pPr/>
              <a:t>6/2/20</a:t>
            </a:fld>
            <a:endParaRPr lang="en-US"/>
          </a:p>
        </p:txBody>
      </p:sp>
      <p:sp>
        <p:nvSpPr>
          <p:cNvPr id="5" name="Footer Placeholder 4">
            <a:extLst>
              <a:ext uri="{FF2B5EF4-FFF2-40B4-BE49-F238E27FC236}">
                <a16:creationId xmlns:a16="http://schemas.microsoft.com/office/drawing/2014/main" id="{51615011-B26E-8847-94A9-CC7E17D62527}"/>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CA3AD4F8-28E6-864B-A44A-35074A060AF7}"/>
              </a:ext>
            </a:extLst>
          </p:cNvPr>
          <p:cNvSpPr>
            <a:spLocks noGrp="1"/>
          </p:cNvSpPr>
          <p:nvPr>
            <p:ph type="sldNum" sz="quarter" idx="12"/>
          </p:nvPr>
        </p:nvSpPr>
        <p:spPr/>
        <p:txBody>
          <a:bodyPr/>
          <a:lstStyle/>
          <a:p>
            <a:fld id="{2160289F-DFCA-084E-AD7A-E447281D4FCD}" type="slidenum">
              <a:rPr lang="en-US" smtClean="0"/>
              <a:t>‹#›</a:t>
            </a:fld>
            <a:endParaRPr lang="en-US"/>
          </a:p>
        </p:txBody>
      </p:sp>
    </p:spTree>
    <p:extLst>
      <p:ext uri="{BB962C8B-B14F-4D97-AF65-F5344CB8AC3E}">
        <p14:creationId xmlns:p14="http://schemas.microsoft.com/office/powerpoint/2010/main" val="1231472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BU Title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9" y="268"/>
            <a:ext cx="12218220" cy="6872211"/>
          </a:xfrm>
          <a:prstGeom prst="rect">
            <a:avLst/>
          </a:prstGeom>
        </p:spPr>
      </p:pic>
      <p:sp>
        <p:nvSpPr>
          <p:cNvPr id="2" name="Title 1"/>
          <p:cNvSpPr>
            <a:spLocks noGrp="1"/>
          </p:cNvSpPr>
          <p:nvPr>
            <p:ph type="title" hasCustomPrompt="1"/>
          </p:nvPr>
        </p:nvSpPr>
        <p:spPr>
          <a:xfrm>
            <a:off x="707783" y="1904962"/>
            <a:ext cx="10515600" cy="3052788"/>
          </a:xfrm>
          <a:prstGeom prst="rect">
            <a:avLst/>
          </a:prstGeom>
        </p:spPr>
        <p:txBody>
          <a:bodyPr anchor="t" anchorCtr="0">
            <a:noAutofit/>
          </a:bodyPr>
          <a:lstStyle>
            <a:lvl1pPr>
              <a:lnSpc>
                <a:spcPct val="70000"/>
              </a:lnSpc>
              <a:defRPr sz="6000" b="1" i="0">
                <a:solidFill>
                  <a:schemeClr val="bg1"/>
                </a:solidFill>
                <a:latin typeface="Verdana" charset="0"/>
                <a:ea typeface="Verdana" charset="0"/>
                <a:cs typeface="Verdana" charset="0"/>
              </a:defRPr>
            </a:lvl1pPr>
          </a:lstStyle>
          <a:p>
            <a:r>
              <a:rPr lang="en-US" dirty="0"/>
              <a:t>CHANGING</a:t>
            </a:r>
            <a:br>
              <a:rPr lang="en-US" dirty="0"/>
            </a:br>
            <a:r>
              <a:rPr lang="en-US" dirty="0"/>
              <a:t>THE</a:t>
            </a:r>
            <a:br>
              <a:rPr lang="en-US" dirty="0"/>
            </a:br>
            <a:r>
              <a:rPr lang="en-US" dirty="0"/>
              <a:t>GREAT,</a:t>
            </a:r>
            <a:br>
              <a:rPr lang="en-US" dirty="0"/>
            </a:br>
            <a:r>
              <a:rPr lang="en-US" dirty="0"/>
              <a:t>BIG</a:t>
            </a:r>
            <a:br>
              <a:rPr lang="en-US" dirty="0"/>
            </a:br>
            <a:r>
              <a:rPr lang="en-US" dirty="0"/>
              <a:t>WORLD</a:t>
            </a:r>
          </a:p>
        </p:txBody>
      </p:sp>
      <p:sp>
        <p:nvSpPr>
          <p:cNvPr id="5" name="Slide Number Placeholder 4"/>
          <p:cNvSpPr>
            <a:spLocks noGrp="1"/>
          </p:cNvSpPr>
          <p:nvPr>
            <p:ph type="sldNum" sz="quarter" idx="12"/>
          </p:nvPr>
        </p:nvSpPr>
        <p:spPr>
          <a:xfrm>
            <a:off x="8702365" y="6429218"/>
            <a:ext cx="2743200" cy="365125"/>
          </a:xfrm>
          <a:prstGeom prst="rect">
            <a:avLst/>
          </a:prstGeom>
        </p:spPr>
        <p:txBody>
          <a:bodyPr/>
          <a:lstStyle>
            <a:lvl1pPr algn="r">
              <a:defRPr sz="1000" b="1" i="0">
                <a:solidFill>
                  <a:schemeClr val="bg1"/>
                </a:solidFill>
                <a:latin typeface="Georgia" charset="0"/>
                <a:ea typeface="Georgia" charset="0"/>
                <a:cs typeface="Georgia" charset="0"/>
              </a:defRPr>
            </a:lvl1pPr>
          </a:lstStyle>
          <a:p>
            <a:fld id="{B06744DD-C5CB-0A4A-8A2F-BD22FA9F2612}" type="slidenum">
              <a:rPr lang="en-US" smtClean="0"/>
              <a:t>‹#›</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6360394"/>
            <a:ext cx="1040967" cy="29204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1" y="197985"/>
            <a:ext cx="2490639" cy="319431"/>
          </a:xfrm>
          <a:prstGeom prst="rect">
            <a:avLst/>
          </a:prstGeom>
        </p:spPr>
      </p:pic>
      <p:cxnSp>
        <p:nvCxnSpPr>
          <p:cNvPr id="12" name="Straight Connector 11"/>
          <p:cNvCxnSpPr/>
          <p:nvPr/>
        </p:nvCxnSpPr>
        <p:spPr>
          <a:xfrm>
            <a:off x="838201" y="6241200"/>
            <a:ext cx="10520908"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50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BU Center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51820" y="908553"/>
            <a:ext cx="8817283" cy="1131784"/>
          </a:xfrm>
          <a:prstGeom prst="rect">
            <a:avLst/>
          </a:prstGeom>
        </p:spPr>
        <p:txBody>
          <a:bodyPr anchor="t" anchorCtr="0">
            <a:normAutofit/>
          </a:bodyPr>
          <a:lstStyle>
            <a:lvl1pPr>
              <a:lnSpc>
                <a:spcPct val="80000"/>
              </a:lnSpc>
              <a:defRPr sz="3000" b="1" i="0" baseline="0">
                <a:solidFill>
                  <a:schemeClr val="tx1"/>
                </a:solidFill>
                <a:latin typeface="Verdana" charset="0"/>
                <a:ea typeface="Verdana" charset="0"/>
                <a:cs typeface="Verdana" charset="0"/>
              </a:defRPr>
            </a:lvl1pPr>
          </a:lstStyle>
          <a:p>
            <a:r>
              <a:rPr lang="en-US" dirty="0"/>
              <a:t>Examining A Single</a:t>
            </a:r>
            <a:br>
              <a:rPr lang="en-US" dirty="0"/>
            </a:br>
            <a:r>
              <a:rPr lang="en-US" dirty="0"/>
              <a:t>Molecule</a:t>
            </a:r>
          </a:p>
        </p:txBody>
      </p:sp>
      <p:sp>
        <p:nvSpPr>
          <p:cNvPr id="3" name="Text Placeholder 2"/>
          <p:cNvSpPr>
            <a:spLocks noGrp="1"/>
          </p:cNvSpPr>
          <p:nvPr>
            <p:ph type="body" idx="1" hasCustomPrompt="1"/>
          </p:nvPr>
        </p:nvSpPr>
        <p:spPr>
          <a:xfrm>
            <a:off x="1651820" y="2141908"/>
            <a:ext cx="8817283" cy="3633116"/>
          </a:xfrm>
          <a:prstGeom prst="rect">
            <a:avLst/>
          </a:prstGeom>
        </p:spPr>
        <p:txBody>
          <a:bodyPr>
            <a:normAutofit/>
          </a:bodyPr>
          <a:lstStyle>
            <a:lvl1pPr marL="0" indent="0">
              <a:lnSpc>
                <a:spcPct val="100000"/>
              </a:lnSpc>
              <a:spcBef>
                <a:spcPts val="0"/>
              </a:spcBef>
              <a:buNone/>
              <a:defRPr sz="1200" b="0" i="0" baseline="0">
                <a:solidFill>
                  <a:srgbClr val="828383"/>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Igendaerat</a:t>
            </a:r>
            <a:r>
              <a:rPr lang="en-US" dirty="0"/>
              <a:t> as </a:t>
            </a:r>
            <a:r>
              <a:rPr lang="en-US" dirty="0" err="1"/>
              <a:t>porpossin</a:t>
            </a:r>
            <a:r>
              <a:rPr lang="en-US" dirty="0"/>
              <a:t> con </a:t>
            </a:r>
            <a:r>
              <a:rPr lang="en-US" dirty="0" err="1"/>
              <a:t>pe</a:t>
            </a:r>
            <a:r>
              <a:rPr lang="en-US" dirty="0"/>
              <a:t> </a:t>
            </a:r>
            <a:r>
              <a:rPr lang="en-US" dirty="0" err="1"/>
              <a:t>sim</a:t>
            </a:r>
            <a:r>
              <a:rPr lang="en-US" dirty="0"/>
              <a:t> </a:t>
            </a:r>
            <a:r>
              <a:rPr lang="en-US" dirty="0" err="1"/>
              <a:t>Bereptatur</a:t>
            </a:r>
            <a:r>
              <a:rPr lang="en-US" dirty="0"/>
              <a:t> re </a:t>
            </a:r>
            <a:r>
              <a:rPr lang="en-US" dirty="0" err="1"/>
              <a:t>sinctorio</a:t>
            </a:r>
            <a:endParaRPr lang="en-US" dirty="0"/>
          </a:p>
          <a:p>
            <a:pPr lvl="0"/>
            <a:r>
              <a:rPr lang="en-US" dirty="0" err="1"/>
              <a:t>Evel</a:t>
            </a:r>
            <a:r>
              <a:rPr lang="en-US" dirty="0"/>
              <a:t> </a:t>
            </a:r>
            <a:r>
              <a:rPr lang="en-US" dirty="0" err="1"/>
              <a:t>ium</a:t>
            </a:r>
            <a:r>
              <a:rPr lang="en-US" dirty="0"/>
              <a:t> </a:t>
            </a:r>
            <a:r>
              <a:rPr lang="en-US" dirty="0" err="1"/>
              <a:t>quiae</a:t>
            </a:r>
            <a:r>
              <a:rPr lang="en-US" dirty="0"/>
              <a:t> </a:t>
            </a:r>
            <a:r>
              <a:rPr lang="en-US" dirty="0" err="1"/>
              <a:t>voluptas</a:t>
            </a:r>
            <a:r>
              <a:rPr lang="en-US" dirty="0"/>
              <a:t> </a:t>
            </a:r>
            <a:r>
              <a:rPr lang="en-US" dirty="0" err="1"/>
              <a:t>everatquodi</a:t>
            </a:r>
            <a:r>
              <a:rPr lang="en-US" dirty="0"/>
              <a:t> </a:t>
            </a:r>
            <a:r>
              <a:rPr lang="en-US" dirty="0" err="1"/>
              <a:t>rempore</a:t>
            </a:r>
            <a:r>
              <a:rPr lang="en-US" dirty="0"/>
              <a:t> </a:t>
            </a:r>
            <a:r>
              <a:rPr lang="en-US" dirty="0" err="1"/>
              <a:t>ni</a:t>
            </a:r>
            <a:r>
              <a:rPr lang="en-US" dirty="0"/>
              <a:t> </a:t>
            </a:r>
            <a:r>
              <a:rPr lang="en-US" dirty="0" err="1"/>
              <a:t>aut</a:t>
            </a:r>
            <a:r>
              <a:rPr lang="en-US" dirty="0"/>
              <a:t> </a:t>
            </a:r>
            <a:r>
              <a:rPr lang="en-US" dirty="0" err="1"/>
              <a:t>quiatur</a:t>
            </a:r>
            <a:r>
              <a:rPr lang="en-US" dirty="0"/>
              <a:t> </a:t>
            </a:r>
            <a:r>
              <a:rPr lang="en-US" dirty="0" err="1"/>
              <a:t>aut</a:t>
            </a:r>
            <a:r>
              <a:rPr lang="en-US" dirty="0"/>
              <a:t> </a:t>
            </a:r>
            <a:r>
              <a:rPr lang="en-US" dirty="0" err="1"/>
              <a:t>excerum</a:t>
            </a:r>
            <a:r>
              <a:rPr lang="en-US" dirty="0"/>
              <a:t> </a:t>
            </a:r>
            <a:r>
              <a:rPr lang="en-US" dirty="0" err="1"/>
              <a:t>ni</a:t>
            </a:r>
            <a:r>
              <a:rPr lang="en-US" dirty="0"/>
              <a:t> am con </a:t>
            </a:r>
            <a:r>
              <a:rPr lang="en-US" dirty="0" err="1"/>
              <a:t>parit</a:t>
            </a:r>
            <a:r>
              <a:rPr lang="en-US" dirty="0"/>
              <a:t>, </a:t>
            </a:r>
            <a:r>
              <a:rPr lang="en-US" dirty="0" err="1"/>
              <a:t>officillatas</a:t>
            </a:r>
            <a:r>
              <a:rPr lang="en-US" dirty="0"/>
              <a:t> is </a:t>
            </a:r>
            <a:r>
              <a:rPr lang="en-US" dirty="0" err="1"/>
              <a:t>sitis</a:t>
            </a:r>
            <a:r>
              <a:rPr lang="en-US" dirty="0"/>
              <a:t> </a:t>
            </a:r>
            <a:r>
              <a:rPr lang="en-US" dirty="0" err="1"/>
              <a:t>mosanim</a:t>
            </a:r>
            <a:r>
              <a:rPr lang="en-US" dirty="0"/>
              <a:t> </a:t>
            </a:r>
            <a:r>
              <a:rPr lang="en-US" dirty="0" err="1"/>
              <a:t>peribus</a:t>
            </a:r>
            <a:r>
              <a:rPr lang="en-US" dirty="0"/>
              <a:t> </a:t>
            </a:r>
            <a:r>
              <a:rPr lang="en-US" dirty="0" err="1"/>
              <a:t>ellate</a:t>
            </a:r>
            <a:r>
              <a:rPr lang="en-US" dirty="0"/>
              <a:t> </a:t>
            </a:r>
            <a:r>
              <a:rPr lang="en-US" dirty="0" err="1"/>
              <a:t>ipienem</a:t>
            </a:r>
            <a:r>
              <a:rPr lang="en-US" dirty="0"/>
              <a:t> </a:t>
            </a:r>
            <a:r>
              <a:rPr lang="en-US" dirty="0" err="1"/>
              <a:t>dolupta</a:t>
            </a:r>
            <a:r>
              <a:rPr lang="en-US" dirty="0"/>
              <a:t> </a:t>
            </a:r>
            <a:r>
              <a:rPr lang="en-US" dirty="0" err="1"/>
              <a:t>estoris</a:t>
            </a:r>
            <a:r>
              <a:rPr lang="en-US" dirty="0"/>
              <a:t> se </a:t>
            </a:r>
            <a:r>
              <a:rPr lang="en-US" dirty="0" err="1"/>
              <a:t>eosaerum</a:t>
            </a:r>
            <a:r>
              <a:rPr lang="en-US" dirty="0"/>
              <a:t> qui </a:t>
            </a:r>
            <a:r>
              <a:rPr lang="en-US" dirty="0" err="1"/>
              <a:t>offictius</a:t>
            </a:r>
            <a:r>
              <a:rPr lang="en-US" dirty="0"/>
              <a:t> </a:t>
            </a:r>
            <a:r>
              <a:rPr lang="en-US" dirty="0" err="1"/>
              <a:t>nobit</a:t>
            </a:r>
            <a:r>
              <a:rPr lang="en-US" dirty="0"/>
              <a:t> </a:t>
            </a:r>
            <a:r>
              <a:rPr lang="en-US" dirty="0" err="1"/>
              <a:t>alique</a:t>
            </a:r>
            <a:r>
              <a:rPr lang="en-US" dirty="0"/>
              <a:t> non </a:t>
            </a:r>
            <a:r>
              <a:rPr lang="en-US" dirty="0" err="1"/>
              <a:t>nonsenis</a:t>
            </a:r>
            <a:r>
              <a:rPr lang="en-US" dirty="0"/>
              <a:t> rem </a:t>
            </a:r>
            <a:r>
              <a:rPr lang="en-US" dirty="0" err="1"/>
              <a:t>saecus</a:t>
            </a:r>
            <a:r>
              <a:rPr lang="en-US" dirty="0"/>
              <a:t>.</a:t>
            </a:r>
          </a:p>
          <a:p>
            <a:pPr lvl="0"/>
            <a:endParaRPr lang="en-US" dirty="0"/>
          </a:p>
          <a:p>
            <a:pPr lvl="0"/>
            <a:r>
              <a:rPr lang="en-US" dirty="0" err="1"/>
              <a:t>Fugiam</a:t>
            </a:r>
            <a:r>
              <a:rPr lang="en-US" dirty="0"/>
              <a:t>, </a:t>
            </a:r>
            <a:r>
              <a:rPr lang="en-US" dirty="0" err="1"/>
              <a:t>ut</a:t>
            </a:r>
            <a:r>
              <a:rPr lang="en-US" dirty="0"/>
              <a:t> </a:t>
            </a:r>
            <a:r>
              <a:rPr lang="en-US" dirty="0" err="1"/>
              <a:t>apellorum</a:t>
            </a:r>
            <a:r>
              <a:rPr lang="en-US" dirty="0"/>
              <a:t> re </a:t>
            </a:r>
            <a:r>
              <a:rPr lang="en-US" dirty="0" err="1"/>
              <a:t>occatet</a:t>
            </a:r>
            <a:r>
              <a:rPr lang="en-US" dirty="0"/>
              <a:t> </a:t>
            </a:r>
            <a:r>
              <a:rPr lang="en-US" dirty="0" err="1"/>
              <a:t>evento</a:t>
            </a:r>
            <a:r>
              <a:rPr lang="en-US" dirty="0"/>
              <a:t> </a:t>
            </a:r>
            <a:r>
              <a:rPr lang="en-US" dirty="0" err="1"/>
              <a:t>consequas</a:t>
            </a:r>
            <a:r>
              <a:rPr lang="en-US" dirty="0"/>
              <a:t> nit </a:t>
            </a:r>
            <a:r>
              <a:rPr lang="en-US" dirty="0" err="1"/>
              <a:t>eatur</a:t>
            </a:r>
            <a:r>
              <a:rPr lang="en-US" dirty="0"/>
              <a:t>? Bea </a:t>
            </a:r>
            <a:r>
              <a:rPr lang="en-US" dirty="0" err="1"/>
              <a:t>dolorpo</a:t>
            </a:r>
            <a:r>
              <a:rPr lang="en-US" dirty="0"/>
              <a:t> </a:t>
            </a:r>
            <a:r>
              <a:rPr lang="en-US" dirty="0" err="1"/>
              <a:t>rrorrum</a:t>
            </a:r>
            <a:r>
              <a:rPr lang="en-US" dirty="0"/>
              <a:t> </a:t>
            </a:r>
            <a:r>
              <a:rPr lang="en-US" dirty="0" err="1"/>
              <a:t>fuga</a:t>
            </a:r>
            <a:r>
              <a:rPr lang="en-US" dirty="0"/>
              <a:t>. </a:t>
            </a:r>
            <a:r>
              <a:rPr lang="en-US" dirty="0" err="1"/>
              <a:t>Pictam</a:t>
            </a:r>
            <a:r>
              <a:rPr lang="en-US" dirty="0"/>
              <a:t> </a:t>
            </a:r>
            <a:r>
              <a:rPr lang="en-US" dirty="0" err="1"/>
              <a:t>ent</a:t>
            </a:r>
            <a:r>
              <a:rPr lang="en-US" dirty="0"/>
              <a:t> </a:t>
            </a:r>
            <a:r>
              <a:rPr lang="en-US" dirty="0" err="1"/>
              <a:t>anis</a:t>
            </a:r>
            <a:r>
              <a:rPr lang="en-US" dirty="0"/>
              <a:t> </a:t>
            </a:r>
            <a:r>
              <a:rPr lang="en-US" dirty="0" err="1"/>
              <a:t>dolutem</a:t>
            </a:r>
            <a:r>
              <a:rPr lang="en-US" dirty="0"/>
              <a:t> </a:t>
            </a:r>
            <a:r>
              <a:rPr lang="en-US" dirty="0" err="1"/>
              <a:t>audis</a:t>
            </a:r>
            <a:r>
              <a:rPr lang="en-US" dirty="0"/>
              <a:t> </a:t>
            </a:r>
            <a:r>
              <a:rPr lang="en-US" dirty="0" err="1"/>
              <a:t>doluptas</a:t>
            </a:r>
            <a:r>
              <a:rPr lang="en-US" dirty="0"/>
              <a:t> quo </a:t>
            </a:r>
            <a:r>
              <a:rPr lang="en-US" dirty="0" err="1"/>
              <a:t>cusdam</a:t>
            </a:r>
            <a:r>
              <a:rPr lang="en-US" dirty="0"/>
              <a:t> </a:t>
            </a:r>
            <a:r>
              <a:rPr lang="en-US" dirty="0" err="1"/>
              <a:t>arcit</a:t>
            </a:r>
            <a:r>
              <a:rPr lang="en-US" dirty="0"/>
              <a:t> </a:t>
            </a:r>
            <a:r>
              <a:rPr lang="en-US" dirty="0" err="1"/>
              <a:t>pos</a:t>
            </a:r>
            <a:r>
              <a:rPr lang="en-US" dirty="0"/>
              <a:t> </a:t>
            </a:r>
            <a:r>
              <a:rPr lang="en-US" dirty="0" err="1"/>
              <a:t>alibusam</a:t>
            </a:r>
            <a:r>
              <a:rPr lang="en-US" dirty="0"/>
              <a:t> as </a:t>
            </a:r>
            <a:r>
              <a:rPr lang="en-US" dirty="0" err="1"/>
              <a:t>estiunt</a:t>
            </a:r>
            <a:r>
              <a:rPr lang="en-US" dirty="0"/>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Maecenas </a:t>
            </a:r>
            <a:r>
              <a:rPr lang="en-US" dirty="0" err="1"/>
              <a:t>ultricies</a:t>
            </a:r>
            <a:r>
              <a:rPr lang="en-US" dirty="0"/>
              <a:t> </a:t>
            </a:r>
            <a:r>
              <a:rPr lang="en-US" dirty="0" err="1"/>
              <a:t>nec</a:t>
            </a:r>
            <a:r>
              <a:rPr lang="en-US" dirty="0"/>
              <a:t> </a:t>
            </a:r>
            <a:r>
              <a:rPr lang="en-US" dirty="0" err="1"/>
              <a:t>orci</a:t>
            </a:r>
            <a:r>
              <a:rPr lang="en-US" dirty="0"/>
              <a:t> et </a:t>
            </a:r>
            <a:r>
              <a:rPr lang="en-US" dirty="0" err="1"/>
              <a:t>facilisis</a:t>
            </a:r>
            <a:r>
              <a:rPr lang="en-US" dirty="0"/>
              <a:t>. </a:t>
            </a:r>
            <a:r>
              <a:rPr lang="en-US" dirty="0" err="1"/>
              <a:t>Aenean</a:t>
            </a:r>
            <a:r>
              <a:rPr lang="en-US" dirty="0"/>
              <a:t> porta </a:t>
            </a:r>
            <a:r>
              <a:rPr lang="en-US" dirty="0" err="1"/>
              <a:t>orci</a:t>
            </a:r>
            <a:r>
              <a:rPr lang="en-US" dirty="0"/>
              <a:t> magna, at </a:t>
            </a:r>
            <a:r>
              <a:rPr lang="en-US" dirty="0" err="1"/>
              <a:t>varius</a:t>
            </a:r>
            <a:r>
              <a:rPr lang="en-US" dirty="0"/>
              <a:t> dolor </a:t>
            </a:r>
            <a:r>
              <a:rPr lang="en-US" dirty="0" err="1"/>
              <a:t>viverra</a:t>
            </a:r>
            <a:r>
              <a:rPr lang="en-US" dirty="0"/>
              <a:t> id. </a:t>
            </a:r>
            <a:r>
              <a:rPr lang="en-US" dirty="0" err="1"/>
              <a:t>Vestibulum</a:t>
            </a:r>
            <a:r>
              <a:rPr lang="en-US" dirty="0"/>
              <a:t> ac semper </a:t>
            </a:r>
            <a:r>
              <a:rPr lang="en-US" dirty="0" err="1"/>
              <a:t>tortor</a:t>
            </a:r>
            <a:r>
              <a:rPr lang="en-US" dirty="0"/>
              <a:t>. </a:t>
            </a:r>
            <a:r>
              <a:rPr lang="en-US" dirty="0" err="1"/>
              <a:t>Morbi</a:t>
            </a:r>
            <a:r>
              <a:rPr lang="en-US" dirty="0"/>
              <a:t> </a:t>
            </a:r>
            <a:r>
              <a:rPr lang="en-US" dirty="0" err="1"/>
              <a:t>euismod</a:t>
            </a:r>
            <a:r>
              <a:rPr lang="en-US" dirty="0"/>
              <a:t> </a:t>
            </a:r>
            <a:r>
              <a:rPr lang="en-US" dirty="0" err="1"/>
              <a:t>est</a:t>
            </a:r>
            <a:r>
              <a:rPr lang="en-US" dirty="0"/>
              <a:t> nisi, </a:t>
            </a:r>
            <a:r>
              <a:rPr lang="en-US" dirty="0" err="1"/>
              <a:t>ut</a:t>
            </a:r>
            <a:r>
              <a:rPr lang="en-US" dirty="0"/>
              <a:t> </a:t>
            </a:r>
            <a:r>
              <a:rPr lang="en-US" dirty="0" err="1"/>
              <a:t>feugiat</a:t>
            </a:r>
            <a:r>
              <a:rPr lang="en-US" dirty="0"/>
              <a:t> </a:t>
            </a:r>
            <a:r>
              <a:rPr lang="en-US" dirty="0" err="1"/>
              <a:t>nulla</a:t>
            </a:r>
            <a:r>
              <a:rPr lang="en-US" dirty="0"/>
              <a:t> </a:t>
            </a:r>
            <a:r>
              <a:rPr lang="en-US" dirty="0" err="1"/>
              <a:t>vulputate</a:t>
            </a:r>
            <a:r>
              <a:rPr lang="en-US" dirty="0"/>
              <a:t> in. Nam </a:t>
            </a:r>
            <a:r>
              <a:rPr lang="en-US" dirty="0" err="1"/>
              <a:t>ut</a:t>
            </a:r>
            <a:r>
              <a:rPr lang="en-US" dirty="0"/>
              <a:t> </a:t>
            </a:r>
            <a:r>
              <a:rPr lang="en-US" dirty="0" err="1"/>
              <a:t>elit</a:t>
            </a:r>
            <a:r>
              <a:rPr lang="en-US" dirty="0"/>
              <a:t> ac </a:t>
            </a:r>
            <a:r>
              <a:rPr lang="en-US" dirty="0" err="1"/>
              <a:t>lorem</a:t>
            </a:r>
            <a:r>
              <a:rPr lang="en-US" dirty="0"/>
              <a:t> </a:t>
            </a:r>
            <a:r>
              <a:rPr lang="en-US" dirty="0" err="1"/>
              <a:t>vestibulum</a:t>
            </a:r>
            <a:r>
              <a:rPr lang="en-US" dirty="0"/>
              <a:t> </a:t>
            </a:r>
            <a:r>
              <a:rPr lang="en-US" dirty="0" err="1"/>
              <a:t>rutrum</a:t>
            </a:r>
            <a:r>
              <a:rPr lang="en-US" dirty="0"/>
              <a:t>. </a:t>
            </a:r>
            <a:r>
              <a:rPr lang="en-US" dirty="0" err="1"/>
              <a:t>Proin</a:t>
            </a:r>
            <a:r>
              <a:rPr lang="en-US" dirty="0"/>
              <a:t> sit </a:t>
            </a:r>
            <a:r>
              <a:rPr lang="en-US" dirty="0" err="1"/>
              <a:t>amet</a:t>
            </a:r>
            <a:r>
              <a:rPr lang="en-US" dirty="0"/>
              <a:t> </a:t>
            </a:r>
            <a:r>
              <a:rPr lang="en-US" dirty="0" err="1"/>
              <a:t>ipsum</a:t>
            </a:r>
            <a:r>
              <a:rPr lang="en-US" dirty="0"/>
              <a:t> </a:t>
            </a:r>
            <a:r>
              <a:rPr lang="en-US" dirty="0" err="1"/>
              <a:t>ut</a:t>
            </a:r>
            <a:r>
              <a:rPr lang="en-US" dirty="0"/>
              <a:t> quam </a:t>
            </a:r>
            <a:r>
              <a:rPr lang="en-US" dirty="0" err="1"/>
              <a:t>ultricies</a:t>
            </a:r>
            <a:r>
              <a:rPr lang="en-US" dirty="0"/>
              <a:t> </a:t>
            </a:r>
            <a:r>
              <a:rPr lang="en-US" dirty="0" err="1"/>
              <a:t>venenatis</a:t>
            </a:r>
            <a:r>
              <a:rPr lang="en-US" dirty="0"/>
              <a:t>. </a:t>
            </a:r>
            <a:r>
              <a:rPr lang="en-US" dirty="0" err="1"/>
              <a:t>Quisque</a:t>
            </a:r>
            <a:r>
              <a:rPr lang="en-US" dirty="0"/>
              <a:t> et </a:t>
            </a:r>
            <a:r>
              <a:rPr lang="en-US" dirty="0" err="1"/>
              <a:t>lectus</a:t>
            </a:r>
            <a:r>
              <a:rPr lang="en-US" dirty="0"/>
              <a:t> </a:t>
            </a:r>
            <a:r>
              <a:rPr lang="en-US" dirty="0" err="1"/>
              <a:t>hendrerit</a:t>
            </a:r>
            <a:r>
              <a:rPr lang="en-US" dirty="0"/>
              <a:t> </a:t>
            </a:r>
            <a:r>
              <a:rPr lang="en-US" dirty="0" err="1"/>
              <a:t>leo</a:t>
            </a:r>
            <a:r>
              <a:rPr lang="en-US" dirty="0"/>
              <a:t> </a:t>
            </a:r>
            <a:r>
              <a:rPr lang="en-US" dirty="0" err="1"/>
              <a:t>ultrices</a:t>
            </a:r>
            <a:r>
              <a:rPr lang="en-US" dirty="0"/>
              <a:t> </a:t>
            </a:r>
            <a:r>
              <a:rPr lang="en-US" dirty="0" err="1"/>
              <a:t>tristique</a:t>
            </a:r>
            <a:r>
              <a:rPr lang="en-US" dirty="0"/>
              <a:t>. Nam at </a:t>
            </a:r>
            <a:r>
              <a:rPr lang="en-US" dirty="0" err="1"/>
              <a:t>sem</a:t>
            </a:r>
            <a:r>
              <a:rPr lang="en-US" dirty="0"/>
              <a:t> </a:t>
            </a:r>
            <a:r>
              <a:rPr lang="en-US" dirty="0" err="1"/>
              <a:t>tincidunt</a:t>
            </a:r>
            <a:r>
              <a:rPr lang="en-US" dirty="0"/>
              <a:t>, </a:t>
            </a:r>
            <a:r>
              <a:rPr lang="en-US" dirty="0" err="1"/>
              <a:t>malesuada</a:t>
            </a:r>
            <a:r>
              <a:rPr lang="en-US" dirty="0"/>
              <a:t> </a:t>
            </a:r>
            <a:r>
              <a:rPr lang="en-US" dirty="0" err="1"/>
              <a:t>enim</a:t>
            </a:r>
            <a:r>
              <a:rPr lang="en-US" dirty="0"/>
              <a:t> ac, </a:t>
            </a:r>
            <a:r>
              <a:rPr lang="en-US" dirty="0" err="1"/>
              <a:t>iaculis</a:t>
            </a:r>
            <a:r>
              <a:rPr lang="en-US" dirty="0"/>
              <a:t> </a:t>
            </a:r>
            <a:r>
              <a:rPr lang="en-US" dirty="0" err="1"/>
              <a:t>neque</a:t>
            </a:r>
            <a:r>
              <a:rPr lang="en-US" dirty="0"/>
              <a:t>. </a:t>
            </a:r>
            <a:r>
              <a:rPr lang="en-US" dirty="0" err="1"/>
              <a:t>Curabitur</a:t>
            </a:r>
            <a:r>
              <a:rPr lang="en-US" dirty="0"/>
              <a:t> </a:t>
            </a:r>
            <a:r>
              <a:rPr lang="en-US" dirty="0" err="1"/>
              <a:t>elementum</a:t>
            </a:r>
            <a:r>
              <a:rPr lang="en-US" dirty="0"/>
              <a:t> </a:t>
            </a:r>
            <a:r>
              <a:rPr lang="en-US" dirty="0" err="1"/>
              <a:t>lobortis</a:t>
            </a:r>
            <a:r>
              <a:rPr lang="en-US" dirty="0"/>
              <a:t> </a:t>
            </a:r>
            <a:r>
              <a:rPr lang="en-US" dirty="0" err="1"/>
              <a:t>suscipit</a:t>
            </a:r>
            <a:r>
              <a:rPr lang="en-US" dirty="0"/>
              <a:t>. </a:t>
            </a:r>
            <a:r>
              <a:rPr lang="en-US" dirty="0" err="1"/>
              <a:t>Nullam</a:t>
            </a:r>
            <a:r>
              <a:rPr lang="en-US" dirty="0"/>
              <a:t> in </a:t>
            </a:r>
            <a:r>
              <a:rPr lang="en-US" dirty="0" err="1"/>
              <a:t>ornare</a:t>
            </a:r>
            <a:r>
              <a:rPr lang="en-US" dirty="0"/>
              <a:t> </a:t>
            </a:r>
            <a:r>
              <a:rPr lang="en-US" dirty="0" err="1"/>
              <a:t>sapien</a:t>
            </a:r>
            <a:r>
              <a:rPr lang="en-US" dirty="0"/>
              <a:t>. </a:t>
            </a:r>
            <a:r>
              <a:rPr lang="en-US" dirty="0" err="1"/>
              <a:t>Suspendisse</a:t>
            </a:r>
            <a:r>
              <a:rPr lang="en-US" dirty="0"/>
              <a:t> sit </a:t>
            </a:r>
            <a:r>
              <a:rPr lang="en-US" dirty="0" err="1"/>
              <a:t>amet</a:t>
            </a:r>
            <a:r>
              <a:rPr lang="en-US" dirty="0"/>
              <a:t> </a:t>
            </a:r>
            <a:r>
              <a:rPr lang="en-US" dirty="0" err="1"/>
              <a:t>urna</a:t>
            </a:r>
            <a:r>
              <a:rPr lang="en-US" dirty="0"/>
              <a:t> </a:t>
            </a:r>
            <a:r>
              <a:rPr lang="en-US" dirty="0" err="1"/>
              <a:t>interdum</a:t>
            </a:r>
            <a:r>
              <a:rPr lang="en-US" dirty="0"/>
              <a:t>, </a:t>
            </a:r>
            <a:r>
              <a:rPr lang="en-US" dirty="0" err="1"/>
              <a:t>mattis</a:t>
            </a:r>
            <a:r>
              <a:rPr lang="en-US" dirty="0"/>
              <a:t> </a:t>
            </a:r>
            <a:r>
              <a:rPr lang="en-US" dirty="0" err="1"/>
              <a:t>tortor</a:t>
            </a:r>
            <a:r>
              <a:rPr lang="en-US" dirty="0"/>
              <a:t> vitae, </a:t>
            </a:r>
            <a:r>
              <a:rPr lang="en-US" dirty="0" err="1"/>
              <a:t>varius</a:t>
            </a:r>
            <a:r>
              <a:rPr lang="en-US" dirty="0"/>
              <a:t> ante. </a:t>
            </a:r>
          </a:p>
          <a:p>
            <a:pPr lvl="0"/>
            <a:endParaRPr lang="en-US" dirty="0"/>
          </a:p>
          <a:p>
            <a:pPr lvl="0"/>
            <a:r>
              <a:rPr lang="en-US" dirty="0" err="1"/>
              <a:t>Quisque</a:t>
            </a:r>
            <a:r>
              <a:rPr lang="en-US" dirty="0"/>
              <a:t> </a:t>
            </a:r>
            <a:r>
              <a:rPr lang="en-US" dirty="0" err="1"/>
              <a:t>fermentum</a:t>
            </a:r>
            <a:r>
              <a:rPr lang="en-US" dirty="0"/>
              <a:t>, </a:t>
            </a:r>
            <a:r>
              <a:rPr lang="en-US" dirty="0" err="1"/>
              <a:t>erat</a:t>
            </a:r>
            <a:r>
              <a:rPr lang="en-US" dirty="0"/>
              <a:t> </a:t>
            </a:r>
            <a:r>
              <a:rPr lang="en-US" dirty="0" err="1"/>
              <a:t>eu</a:t>
            </a:r>
            <a:r>
              <a:rPr lang="en-US" dirty="0"/>
              <a:t> </a:t>
            </a:r>
            <a:r>
              <a:rPr lang="en-US" dirty="0" err="1"/>
              <a:t>efficitur</a:t>
            </a:r>
            <a:r>
              <a:rPr lang="en-US" dirty="0"/>
              <a:t> </a:t>
            </a:r>
            <a:r>
              <a:rPr lang="en-US" dirty="0" err="1"/>
              <a:t>tincidunt</a:t>
            </a:r>
            <a:r>
              <a:rPr lang="en-US" dirty="0"/>
              <a:t>, </a:t>
            </a:r>
            <a:r>
              <a:rPr lang="en-US" dirty="0" err="1"/>
              <a:t>felis</a:t>
            </a:r>
            <a:r>
              <a:rPr lang="en-US" dirty="0"/>
              <a:t> </a:t>
            </a:r>
            <a:r>
              <a:rPr lang="en-US" dirty="0" err="1"/>
              <a:t>erat</a:t>
            </a:r>
            <a:r>
              <a:rPr lang="en-US" dirty="0"/>
              <a:t> </a:t>
            </a:r>
            <a:r>
              <a:rPr lang="en-US" dirty="0" err="1"/>
              <a:t>suscipit</a:t>
            </a:r>
            <a:r>
              <a:rPr lang="en-US" dirty="0"/>
              <a:t> </a:t>
            </a:r>
            <a:r>
              <a:rPr lang="en-US" dirty="0" err="1"/>
              <a:t>arcu</a:t>
            </a:r>
            <a:r>
              <a:rPr lang="en-US" dirty="0"/>
              <a:t>, non </a:t>
            </a:r>
            <a:r>
              <a:rPr lang="en-US" dirty="0" err="1"/>
              <a:t>finibus</a:t>
            </a:r>
            <a:r>
              <a:rPr lang="en-US" dirty="0"/>
              <a:t> </a:t>
            </a:r>
            <a:r>
              <a:rPr lang="en-US" dirty="0" err="1"/>
              <a:t>justo</a:t>
            </a:r>
            <a:r>
              <a:rPr lang="en-US" dirty="0"/>
              <a:t> </a:t>
            </a:r>
            <a:r>
              <a:rPr lang="en-US" dirty="0" err="1"/>
              <a:t>elit</a:t>
            </a:r>
            <a:r>
              <a:rPr lang="en-US" dirty="0"/>
              <a:t> at quam. Nam </a:t>
            </a:r>
            <a:r>
              <a:rPr lang="en-US" dirty="0" err="1"/>
              <a:t>vulputate</a:t>
            </a:r>
            <a:r>
              <a:rPr lang="en-US" dirty="0"/>
              <a:t> ante </a:t>
            </a:r>
            <a:r>
              <a:rPr lang="en-US" dirty="0" err="1"/>
              <a:t>eu</a:t>
            </a:r>
            <a:r>
              <a:rPr lang="en-US" dirty="0"/>
              <a:t> dui </a:t>
            </a:r>
            <a:r>
              <a:rPr lang="en-US" dirty="0" err="1"/>
              <a:t>accumsan</a:t>
            </a:r>
            <a:r>
              <a:rPr lang="en-US" dirty="0"/>
              <a:t>, et </a:t>
            </a:r>
            <a:r>
              <a:rPr lang="en-US" dirty="0" err="1"/>
              <a:t>molestie</a:t>
            </a:r>
            <a:r>
              <a:rPr lang="en-US" dirty="0"/>
              <a:t> </a:t>
            </a:r>
            <a:r>
              <a:rPr lang="en-US" dirty="0" err="1"/>
              <a:t>mauris</a:t>
            </a:r>
            <a:r>
              <a:rPr lang="en-US" dirty="0"/>
              <a:t> </a:t>
            </a:r>
            <a:r>
              <a:rPr lang="en-US" dirty="0" err="1"/>
              <a:t>tincidunt</a:t>
            </a:r>
            <a:r>
              <a:rPr lang="en-US" dirty="0"/>
              <a:t>. </a:t>
            </a:r>
            <a:r>
              <a:rPr lang="en-US" dirty="0" err="1"/>
              <a:t>Donec</a:t>
            </a:r>
            <a:r>
              <a:rPr lang="en-US" dirty="0"/>
              <a:t> </a:t>
            </a:r>
            <a:r>
              <a:rPr lang="en-US" dirty="0" err="1"/>
              <a:t>volutpat</a:t>
            </a:r>
            <a:r>
              <a:rPr lang="en-US" dirty="0"/>
              <a:t> </a:t>
            </a:r>
            <a:r>
              <a:rPr lang="en-US" dirty="0" err="1"/>
              <a:t>ut</a:t>
            </a:r>
            <a:r>
              <a:rPr lang="en-US" dirty="0"/>
              <a:t> ex </a:t>
            </a:r>
            <a:r>
              <a:rPr lang="en-US" dirty="0" err="1"/>
              <a:t>eu</a:t>
            </a:r>
            <a:r>
              <a:rPr lang="en-US" dirty="0"/>
              <a:t> </a:t>
            </a:r>
            <a:r>
              <a:rPr lang="en-US" dirty="0" err="1"/>
              <a:t>ultricies</a:t>
            </a:r>
            <a:r>
              <a:rPr lang="en-US" dirty="0"/>
              <a:t>. </a:t>
            </a:r>
            <a:r>
              <a:rPr lang="en-US" dirty="0" err="1"/>
              <a:t>Quisque</a:t>
            </a:r>
            <a:r>
              <a:rPr lang="en-US" dirty="0"/>
              <a:t> </a:t>
            </a:r>
            <a:r>
              <a:rPr lang="en-US" dirty="0" err="1"/>
              <a:t>mattis</a:t>
            </a:r>
            <a:r>
              <a:rPr lang="en-US" dirty="0"/>
              <a:t> quam et </a:t>
            </a:r>
            <a:r>
              <a:rPr lang="en-US" dirty="0" err="1"/>
              <a:t>lectus</a:t>
            </a:r>
            <a:r>
              <a:rPr lang="en-US" dirty="0"/>
              <a:t> </a:t>
            </a:r>
            <a:r>
              <a:rPr lang="en-US" dirty="0" err="1"/>
              <a:t>lobortis</a:t>
            </a:r>
            <a:r>
              <a:rPr lang="en-US" dirty="0"/>
              <a:t> </a:t>
            </a:r>
            <a:r>
              <a:rPr lang="en-US" dirty="0" err="1"/>
              <a:t>consectetur</a:t>
            </a:r>
            <a:r>
              <a:rPr lang="en-US" dirty="0"/>
              <a:t>. </a:t>
            </a:r>
            <a:r>
              <a:rPr lang="en-US" dirty="0" err="1"/>
              <a:t>Suspendisse</a:t>
            </a:r>
            <a:r>
              <a:rPr lang="en-US" dirty="0"/>
              <a:t> </a:t>
            </a:r>
            <a:r>
              <a:rPr lang="en-US" dirty="0" err="1"/>
              <a:t>potenti</a:t>
            </a:r>
            <a:r>
              <a:rPr lang="en-US" dirty="0"/>
              <a:t>.</a:t>
            </a:r>
          </a:p>
        </p:txBody>
      </p:sp>
      <p:sp>
        <p:nvSpPr>
          <p:cNvPr id="6" name="Slide Number Placeholder 5"/>
          <p:cNvSpPr>
            <a:spLocks noGrp="1"/>
          </p:cNvSpPr>
          <p:nvPr>
            <p:ph type="sldNum" sz="quarter" idx="12"/>
          </p:nvPr>
        </p:nvSpPr>
        <p:spPr>
          <a:xfrm>
            <a:off x="8709712" y="6425176"/>
            <a:ext cx="2743200" cy="365125"/>
          </a:xfrm>
          <a:prstGeom prst="rect">
            <a:avLst/>
          </a:prstGeom>
        </p:spPr>
        <p:txBody>
          <a:bodyPr/>
          <a:lstStyle>
            <a:lvl1pPr algn="r">
              <a:defRPr sz="1000" b="1" i="0">
                <a:solidFill>
                  <a:srgbClr val="828383"/>
                </a:solidFill>
                <a:latin typeface="Georgia" charset="0"/>
                <a:ea typeface="Georgia" charset="0"/>
                <a:cs typeface="Georgia" charset="0"/>
              </a:defRPr>
            </a:lvl1pPr>
          </a:lstStyle>
          <a:p>
            <a:fld id="{B06744DD-C5CB-0A4A-8A2F-BD22FA9F2612}" type="slidenum">
              <a:rPr lang="en-US" smtClean="0"/>
              <a:t>‹#›</a:t>
            </a:fld>
            <a:endParaRPr lang="en-US"/>
          </a:p>
        </p:txBody>
      </p:sp>
    </p:spTree>
    <p:extLst>
      <p:ext uri="{BB962C8B-B14F-4D97-AF65-F5344CB8AC3E}">
        <p14:creationId xmlns:p14="http://schemas.microsoft.com/office/powerpoint/2010/main" val="3655924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BU Centered Text-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4021" y="908553"/>
            <a:ext cx="8817283" cy="1134234"/>
          </a:xfrm>
          <a:prstGeom prst="rect">
            <a:avLst/>
          </a:prstGeom>
        </p:spPr>
        <p:txBody>
          <a:bodyPr anchor="t" anchorCtr="0">
            <a:normAutofit/>
          </a:bodyPr>
          <a:lstStyle>
            <a:lvl1pPr>
              <a:lnSpc>
                <a:spcPct val="80000"/>
              </a:lnSpc>
              <a:defRPr sz="3000" b="1" i="0">
                <a:latin typeface="Verdana" charset="0"/>
                <a:ea typeface="Verdana" charset="0"/>
                <a:cs typeface="Verdana" charset="0"/>
              </a:defRPr>
            </a:lvl1pPr>
          </a:lstStyle>
          <a:p>
            <a:r>
              <a:rPr lang="en-US" dirty="0" err="1"/>
              <a:t>Lorem</a:t>
            </a:r>
            <a:r>
              <a:rPr lang="en-US" dirty="0"/>
              <a:t> </a:t>
            </a:r>
            <a:r>
              <a:rPr lang="en-US" dirty="0" err="1"/>
              <a:t>Ipsum</a:t>
            </a:r>
            <a:endParaRPr lang="en-US" dirty="0"/>
          </a:p>
        </p:txBody>
      </p:sp>
      <p:sp>
        <p:nvSpPr>
          <p:cNvPr id="15" name="Slide Number Placeholder 5"/>
          <p:cNvSpPr>
            <a:spLocks noGrp="1"/>
          </p:cNvSpPr>
          <p:nvPr>
            <p:ph type="sldNum" sz="quarter" idx="12"/>
          </p:nvPr>
        </p:nvSpPr>
        <p:spPr>
          <a:xfrm>
            <a:off x="8709712" y="6425176"/>
            <a:ext cx="2743200" cy="365125"/>
          </a:xfrm>
          <a:prstGeom prst="rect">
            <a:avLst/>
          </a:prstGeom>
        </p:spPr>
        <p:txBody>
          <a:bodyPr/>
          <a:lstStyle>
            <a:lvl1pPr algn="r">
              <a:defRPr sz="1000" b="1" i="0">
                <a:solidFill>
                  <a:srgbClr val="828383"/>
                </a:solidFill>
                <a:latin typeface="Georgia" charset="0"/>
                <a:ea typeface="Georgia" charset="0"/>
                <a:cs typeface="Georgia" charset="0"/>
              </a:defRPr>
            </a:lvl1pPr>
          </a:lstStyle>
          <a:p>
            <a:fld id="{B06744DD-C5CB-0A4A-8A2F-BD22FA9F2612}" type="slidenum">
              <a:rPr lang="en-US" smtClean="0"/>
              <a:t>‹#›</a:t>
            </a:fld>
            <a:endParaRPr lang="en-US"/>
          </a:p>
        </p:txBody>
      </p:sp>
      <p:sp>
        <p:nvSpPr>
          <p:cNvPr id="12" name="Text Placeholder 2"/>
          <p:cNvSpPr>
            <a:spLocks noGrp="1"/>
          </p:cNvSpPr>
          <p:nvPr>
            <p:ph type="body" idx="1" hasCustomPrompt="1"/>
          </p:nvPr>
        </p:nvSpPr>
        <p:spPr>
          <a:xfrm>
            <a:off x="1644021" y="2141907"/>
            <a:ext cx="4289104" cy="3633116"/>
          </a:xfrm>
          <a:prstGeom prst="rect">
            <a:avLst/>
          </a:prstGeom>
        </p:spPr>
        <p:txBody>
          <a:bodyPr>
            <a:normAutofit/>
          </a:bodyPr>
          <a:lstStyle>
            <a:lvl1pPr marL="0" indent="0">
              <a:lnSpc>
                <a:spcPct val="100000"/>
              </a:lnSpc>
              <a:spcBef>
                <a:spcPts val="0"/>
              </a:spcBef>
              <a:buNone/>
              <a:defRPr sz="1200" b="0" i="0" baseline="0">
                <a:solidFill>
                  <a:srgbClr val="828383"/>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Aenean</a:t>
            </a:r>
            <a:r>
              <a:rPr lang="en-US" dirty="0"/>
              <a:t> </a:t>
            </a:r>
            <a:r>
              <a:rPr lang="en-US" dirty="0" err="1"/>
              <a:t>augue</a:t>
            </a:r>
            <a:r>
              <a:rPr lang="en-US" dirty="0"/>
              <a:t> quam, </a:t>
            </a:r>
            <a:r>
              <a:rPr lang="en-US" dirty="0" err="1"/>
              <a:t>pulvinar</a:t>
            </a:r>
            <a:r>
              <a:rPr lang="en-US" dirty="0"/>
              <a:t> sit </a:t>
            </a:r>
            <a:r>
              <a:rPr lang="en-US" dirty="0" err="1"/>
              <a:t>amet</a:t>
            </a:r>
            <a:r>
              <a:rPr lang="en-US" dirty="0"/>
              <a:t> </a:t>
            </a:r>
            <a:r>
              <a:rPr lang="en-US" dirty="0" err="1"/>
              <a:t>consequat</a:t>
            </a:r>
            <a:r>
              <a:rPr lang="en-US" dirty="0"/>
              <a:t> vitae, </a:t>
            </a:r>
            <a:r>
              <a:rPr lang="en-US" dirty="0" err="1"/>
              <a:t>tristique</a:t>
            </a:r>
            <a:r>
              <a:rPr lang="en-US" dirty="0"/>
              <a:t> </a:t>
            </a:r>
            <a:r>
              <a:rPr lang="en-US" dirty="0" err="1"/>
              <a:t>pellentesque</a:t>
            </a:r>
            <a:r>
              <a:rPr lang="en-US" dirty="0"/>
              <a:t> dui. </a:t>
            </a:r>
            <a:r>
              <a:rPr lang="en-US" dirty="0" err="1"/>
              <a:t>Phasellus</a:t>
            </a:r>
            <a:r>
              <a:rPr lang="en-US" dirty="0"/>
              <a:t> maximus id </a:t>
            </a:r>
            <a:r>
              <a:rPr lang="en-US" dirty="0" err="1"/>
              <a:t>neque</a:t>
            </a:r>
            <a:r>
              <a:rPr lang="en-US" dirty="0"/>
              <a:t> et convallis. </a:t>
            </a:r>
            <a:r>
              <a:rPr lang="en-US" dirty="0" err="1"/>
              <a:t>Aliquam</a:t>
            </a:r>
            <a:r>
              <a:rPr lang="en-US" dirty="0"/>
              <a:t> </a:t>
            </a:r>
            <a:r>
              <a:rPr lang="en-US" dirty="0" err="1"/>
              <a:t>erat</a:t>
            </a:r>
            <a:r>
              <a:rPr lang="en-US" dirty="0"/>
              <a:t> </a:t>
            </a:r>
            <a:r>
              <a:rPr lang="en-US" dirty="0" err="1"/>
              <a:t>volutpat</a:t>
            </a:r>
            <a:r>
              <a:rPr lang="en-US" dirty="0"/>
              <a:t>.</a:t>
            </a:r>
          </a:p>
          <a:p>
            <a:pPr lvl="0"/>
            <a:endParaRPr lang="en-US" dirty="0"/>
          </a:p>
          <a:p>
            <a:pPr lvl="0"/>
            <a:r>
              <a:rPr lang="en-US" dirty="0" err="1"/>
              <a:t>Ut</a:t>
            </a:r>
            <a:r>
              <a:rPr lang="en-US" dirty="0"/>
              <a:t> at mi </a:t>
            </a:r>
            <a:r>
              <a:rPr lang="en-US" dirty="0" err="1"/>
              <a:t>ut</a:t>
            </a:r>
            <a:r>
              <a:rPr lang="en-US" dirty="0"/>
              <a:t> </a:t>
            </a:r>
            <a:r>
              <a:rPr lang="en-US" dirty="0" err="1"/>
              <a:t>risus</a:t>
            </a:r>
            <a:r>
              <a:rPr lang="en-US" dirty="0"/>
              <a:t> </a:t>
            </a:r>
            <a:r>
              <a:rPr lang="en-US" dirty="0" err="1"/>
              <a:t>finibus</a:t>
            </a:r>
            <a:r>
              <a:rPr lang="en-US" dirty="0"/>
              <a:t> </a:t>
            </a:r>
            <a:r>
              <a:rPr lang="en-US" dirty="0" err="1"/>
              <a:t>ultricies</a:t>
            </a:r>
            <a:r>
              <a:rPr lang="en-US" dirty="0"/>
              <a:t>. </a:t>
            </a:r>
            <a:r>
              <a:rPr lang="en-US" dirty="0" err="1"/>
              <a:t>Donec</a:t>
            </a:r>
            <a:r>
              <a:rPr lang="en-US" dirty="0"/>
              <a:t> </a:t>
            </a:r>
            <a:r>
              <a:rPr lang="en-US" dirty="0" err="1"/>
              <a:t>rutrum</a:t>
            </a:r>
            <a:r>
              <a:rPr lang="en-US" dirty="0"/>
              <a:t> </a:t>
            </a:r>
            <a:r>
              <a:rPr lang="en-US" dirty="0" err="1"/>
              <a:t>egestas</a:t>
            </a:r>
            <a:r>
              <a:rPr lang="en-US" dirty="0"/>
              <a:t> magna, et </a:t>
            </a:r>
            <a:r>
              <a:rPr lang="en-US" dirty="0" err="1"/>
              <a:t>alqiquam</a:t>
            </a:r>
            <a:r>
              <a:rPr lang="en-US" dirty="0"/>
              <a:t> </a:t>
            </a:r>
            <a:r>
              <a:rPr lang="en-US" dirty="0" err="1"/>
              <a:t>felis</a:t>
            </a:r>
            <a:r>
              <a:rPr lang="en-US" dirty="0"/>
              <a:t> tempus sed. </a:t>
            </a:r>
            <a:r>
              <a:rPr lang="en-US" dirty="0" err="1"/>
              <a:t>Donec</a:t>
            </a:r>
            <a:r>
              <a:rPr lang="en-US" dirty="0"/>
              <a:t> </a:t>
            </a:r>
            <a:r>
              <a:rPr lang="en-US" dirty="0" err="1"/>
              <a:t>ut</a:t>
            </a:r>
            <a:r>
              <a:rPr lang="en-US" dirty="0"/>
              <a:t> </a:t>
            </a:r>
            <a:r>
              <a:rPr lang="en-US" dirty="0" err="1"/>
              <a:t>ultrices</a:t>
            </a:r>
            <a:r>
              <a:rPr lang="en-US" dirty="0"/>
              <a:t> </a:t>
            </a:r>
            <a:r>
              <a:rPr lang="en-US" dirty="0" err="1"/>
              <a:t>nunc</a:t>
            </a:r>
            <a:r>
              <a:rPr lang="en-US" dirty="0"/>
              <a:t>, </a:t>
            </a:r>
            <a:r>
              <a:rPr lang="en-US" dirty="0" err="1"/>
              <a:t>sed</a:t>
            </a:r>
            <a:r>
              <a:rPr lang="en-US" dirty="0"/>
              <a:t> </a:t>
            </a:r>
            <a:r>
              <a:rPr lang="en-US" dirty="0" err="1"/>
              <a:t>posuere</a:t>
            </a:r>
            <a:r>
              <a:rPr lang="en-US" dirty="0"/>
              <a:t> </a:t>
            </a:r>
            <a:r>
              <a:rPr lang="en-US" dirty="0" err="1"/>
              <a:t>leo</a:t>
            </a:r>
            <a:r>
              <a:rPr lang="en-US" dirty="0"/>
              <a:t>. </a:t>
            </a:r>
            <a:r>
              <a:rPr lang="en-US" dirty="0" err="1"/>
              <a:t>Aliquam</a:t>
            </a:r>
            <a:r>
              <a:rPr lang="en-US" dirty="0"/>
              <a:t> ac nisi ac </a:t>
            </a:r>
            <a:r>
              <a:rPr lang="en-US" dirty="0" err="1"/>
              <a:t>nunc</a:t>
            </a:r>
            <a:r>
              <a:rPr lang="en-US" dirty="0"/>
              <a:t> </a:t>
            </a:r>
            <a:r>
              <a:rPr lang="en-US" dirty="0" err="1"/>
              <a:t>laoreet</a:t>
            </a:r>
            <a:r>
              <a:rPr lang="en-US" dirty="0"/>
              <a:t> </a:t>
            </a:r>
            <a:r>
              <a:rPr lang="en-US" dirty="0" err="1"/>
              <a:t>blandit</a:t>
            </a:r>
            <a:r>
              <a:rPr lang="en-US" dirty="0"/>
              <a:t>. </a:t>
            </a:r>
            <a:r>
              <a:rPr lang="en-US" dirty="0" err="1"/>
              <a:t>Fusce</a:t>
            </a:r>
            <a:r>
              <a:rPr lang="en-US" dirty="0"/>
              <a:t> </a:t>
            </a:r>
            <a:r>
              <a:rPr lang="en-US" dirty="0" err="1"/>
              <a:t>neque</a:t>
            </a:r>
            <a:r>
              <a:rPr lang="en-US" dirty="0"/>
              <a:t> </a:t>
            </a:r>
            <a:r>
              <a:rPr lang="en-US" dirty="0" err="1"/>
              <a:t>risus</a:t>
            </a:r>
            <a:r>
              <a:rPr lang="en-US" dirty="0"/>
              <a:t>, </a:t>
            </a:r>
            <a:r>
              <a:rPr lang="en-US" dirty="0" err="1"/>
              <a:t>hendrerit</a:t>
            </a:r>
            <a:r>
              <a:rPr lang="en-US" dirty="0"/>
              <a:t> in </a:t>
            </a:r>
            <a:r>
              <a:rPr lang="en-US" dirty="0" err="1"/>
              <a:t>laoreet</a:t>
            </a:r>
            <a:r>
              <a:rPr lang="en-US" dirty="0"/>
              <a:t> </a:t>
            </a:r>
            <a:r>
              <a:rPr lang="en-US" dirty="0" err="1"/>
              <a:t>vel</a:t>
            </a:r>
            <a:r>
              <a:rPr lang="en-US" dirty="0"/>
              <a:t>, porta </a:t>
            </a:r>
            <a:r>
              <a:rPr lang="en-US" dirty="0" err="1"/>
              <a:t>eget</a:t>
            </a:r>
            <a:r>
              <a:rPr lang="en-US" dirty="0"/>
              <a:t> ipsum. </a:t>
            </a:r>
          </a:p>
          <a:p>
            <a:pPr lvl="0"/>
            <a:endParaRPr lang="en-US" dirty="0"/>
          </a:p>
          <a:p>
            <a:pPr lvl="0"/>
            <a:r>
              <a:rPr lang="en-US" dirty="0" err="1"/>
              <a:t>Curabitur</a:t>
            </a:r>
            <a:r>
              <a:rPr lang="en-US" dirty="0"/>
              <a:t> ac </a:t>
            </a:r>
            <a:r>
              <a:rPr lang="en-US" dirty="0" err="1"/>
              <a:t>porttitor</a:t>
            </a:r>
            <a:r>
              <a:rPr lang="en-US" dirty="0"/>
              <a:t> dolor, a </a:t>
            </a:r>
            <a:r>
              <a:rPr lang="en-US" dirty="0" err="1"/>
              <a:t>euismod</a:t>
            </a:r>
            <a:r>
              <a:rPr lang="en-US" dirty="0"/>
              <a:t> ante. </a:t>
            </a:r>
            <a:r>
              <a:rPr lang="en-US" dirty="0" err="1"/>
              <a:t>Pellentesque</a:t>
            </a:r>
            <a:r>
              <a:rPr lang="en-US" dirty="0"/>
              <a:t> </a:t>
            </a:r>
            <a:r>
              <a:rPr lang="en-US" dirty="0" err="1"/>
              <a:t>iaculis</a:t>
            </a:r>
            <a:r>
              <a:rPr lang="en-US" dirty="0"/>
              <a:t> </a:t>
            </a:r>
            <a:r>
              <a:rPr lang="en-US" dirty="0" err="1"/>
              <a:t>consectetur</a:t>
            </a:r>
            <a:r>
              <a:rPr lang="en-US" dirty="0"/>
              <a:t> </a:t>
            </a:r>
            <a:r>
              <a:rPr lang="en-US" dirty="0" err="1"/>
              <a:t>augue</a:t>
            </a:r>
            <a:r>
              <a:rPr lang="en-US" dirty="0"/>
              <a:t> </a:t>
            </a:r>
            <a:r>
              <a:rPr lang="en-US" dirty="0" err="1"/>
              <a:t>tristique</a:t>
            </a:r>
            <a:r>
              <a:rPr lang="en-US" dirty="0"/>
              <a:t> </a:t>
            </a:r>
            <a:r>
              <a:rPr lang="en-US" dirty="0" err="1"/>
              <a:t>consectetur</a:t>
            </a:r>
            <a:r>
              <a:rPr lang="en-US" dirty="0"/>
              <a:t>. Nam </a:t>
            </a:r>
            <a:r>
              <a:rPr lang="en-US" dirty="0" err="1"/>
              <a:t>porttitor</a:t>
            </a:r>
            <a:r>
              <a:rPr lang="en-US" dirty="0"/>
              <a:t> ligula </a:t>
            </a:r>
            <a:r>
              <a:rPr lang="en-US" dirty="0" err="1"/>
              <a:t>ornare</a:t>
            </a:r>
            <a:r>
              <a:rPr lang="en-US" dirty="0"/>
              <a:t>, </a:t>
            </a:r>
            <a:r>
              <a:rPr lang="en-US" dirty="0" err="1"/>
              <a:t>rutrum</a:t>
            </a:r>
            <a:r>
              <a:rPr lang="en-US" dirty="0"/>
              <a:t> ipsum at, </a:t>
            </a:r>
            <a:r>
              <a:rPr lang="en-US" dirty="0" err="1"/>
              <a:t>imperdiet</a:t>
            </a:r>
            <a:r>
              <a:rPr lang="en-US" dirty="0"/>
              <a:t> </a:t>
            </a:r>
            <a:r>
              <a:rPr lang="en-US" dirty="0" err="1"/>
              <a:t>neque</a:t>
            </a:r>
            <a:r>
              <a:rPr lang="en-US" dirty="0"/>
              <a:t>. </a:t>
            </a:r>
            <a:r>
              <a:rPr lang="en-US" dirty="0" err="1"/>
              <a:t>Nulla</a:t>
            </a:r>
            <a:r>
              <a:rPr lang="en-US" dirty="0"/>
              <a:t> </a:t>
            </a:r>
            <a:r>
              <a:rPr lang="en-US" dirty="0" err="1"/>
              <a:t>sollicitudin</a:t>
            </a:r>
            <a:r>
              <a:rPr lang="en-US" dirty="0"/>
              <a:t> </a:t>
            </a:r>
            <a:r>
              <a:rPr lang="en-US" dirty="0" err="1"/>
              <a:t>feugiat</a:t>
            </a:r>
            <a:r>
              <a:rPr lang="en-US" dirty="0"/>
              <a:t> </a:t>
            </a:r>
            <a:r>
              <a:rPr lang="en-US" dirty="0" err="1"/>
              <a:t>elementum</a:t>
            </a:r>
            <a:r>
              <a:rPr lang="en-US" dirty="0"/>
              <a:t>. </a:t>
            </a:r>
          </a:p>
          <a:p>
            <a:pPr lvl="0"/>
            <a:endParaRPr lang="en-US" dirty="0"/>
          </a:p>
        </p:txBody>
      </p:sp>
      <p:sp>
        <p:nvSpPr>
          <p:cNvPr id="18" name="Text Placeholder 2"/>
          <p:cNvSpPr>
            <a:spLocks noGrp="1"/>
          </p:cNvSpPr>
          <p:nvPr>
            <p:ph type="body" idx="13" hasCustomPrompt="1"/>
          </p:nvPr>
        </p:nvSpPr>
        <p:spPr>
          <a:xfrm>
            <a:off x="6172200" y="2141907"/>
            <a:ext cx="4289104" cy="3633116"/>
          </a:xfrm>
          <a:prstGeom prst="rect">
            <a:avLst/>
          </a:prstGeom>
        </p:spPr>
        <p:txBody>
          <a:bodyPr>
            <a:normAutofit/>
          </a:bodyPr>
          <a:lstStyle>
            <a:lvl1pPr marL="0" indent="0">
              <a:lnSpc>
                <a:spcPct val="100000"/>
              </a:lnSpc>
              <a:spcBef>
                <a:spcPts val="0"/>
              </a:spcBef>
              <a:buNone/>
              <a:defRPr sz="1200" b="0" i="0" baseline="0">
                <a:solidFill>
                  <a:srgbClr val="828383"/>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Duis</a:t>
            </a:r>
            <a:r>
              <a:rPr lang="en-US" dirty="0"/>
              <a:t> </a:t>
            </a:r>
            <a:r>
              <a:rPr lang="en-US" dirty="0" err="1"/>
              <a:t>accumsan</a:t>
            </a:r>
            <a:r>
              <a:rPr lang="en-US" dirty="0"/>
              <a:t> </a:t>
            </a:r>
            <a:r>
              <a:rPr lang="en-US" dirty="0" err="1"/>
              <a:t>faucibus</a:t>
            </a:r>
            <a:r>
              <a:rPr lang="en-US" dirty="0"/>
              <a:t> </a:t>
            </a:r>
            <a:r>
              <a:rPr lang="en-US" dirty="0" err="1"/>
              <a:t>sapien</a:t>
            </a:r>
            <a:r>
              <a:rPr lang="en-US" dirty="0"/>
              <a:t> </a:t>
            </a:r>
            <a:r>
              <a:rPr lang="en-US" dirty="0" err="1"/>
              <a:t>ut</a:t>
            </a:r>
            <a:r>
              <a:rPr lang="en-US" dirty="0"/>
              <a:t> </a:t>
            </a:r>
            <a:r>
              <a:rPr lang="en-US" dirty="0" err="1"/>
              <a:t>faucibus</a:t>
            </a:r>
            <a:r>
              <a:rPr lang="en-US" dirty="0"/>
              <a:t>. </a:t>
            </a:r>
            <a:r>
              <a:rPr lang="en-US" dirty="0" err="1"/>
              <a:t>Nulla</a:t>
            </a:r>
            <a:r>
              <a:rPr lang="en-US" dirty="0"/>
              <a:t> </a:t>
            </a:r>
            <a:r>
              <a:rPr lang="en-US" dirty="0" err="1"/>
              <a:t>porttitor</a:t>
            </a:r>
            <a:r>
              <a:rPr lang="en-US" dirty="0"/>
              <a:t> non lorem vitae </a:t>
            </a:r>
            <a:r>
              <a:rPr lang="en-US" dirty="0" err="1"/>
              <a:t>hendrerit</a:t>
            </a:r>
            <a:r>
              <a:rPr lang="en-US" dirty="0"/>
              <a:t>. </a:t>
            </a:r>
            <a:r>
              <a:rPr lang="en-US" dirty="0" err="1"/>
              <a:t>Vestibulum</a:t>
            </a:r>
            <a:r>
              <a:rPr lang="en-US" dirty="0"/>
              <a:t> </a:t>
            </a:r>
            <a:r>
              <a:rPr lang="en-US" dirty="0" err="1"/>
              <a:t>ut</a:t>
            </a:r>
            <a:r>
              <a:rPr lang="en-US" dirty="0"/>
              <a:t> </a:t>
            </a:r>
            <a:r>
              <a:rPr lang="en-US" dirty="0" err="1"/>
              <a:t>orci</a:t>
            </a:r>
            <a:r>
              <a:rPr lang="en-US" dirty="0"/>
              <a:t> </a:t>
            </a:r>
            <a:r>
              <a:rPr lang="en-US" dirty="0" err="1"/>
              <a:t>efficitur</a:t>
            </a:r>
            <a:r>
              <a:rPr lang="en-US" dirty="0"/>
              <a:t> </a:t>
            </a:r>
            <a:r>
              <a:rPr lang="en-US" dirty="0" err="1"/>
              <a:t>lectus</a:t>
            </a:r>
            <a:r>
              <a:rPr lang="en-US" dirty="0"/>
              <a:t> </a:t>
            </a:r>
            <a:r>
              <a:rPr lang="en-US" dirty="0" err="1"/>
              <a:t>dapibus</a:t>
            </a:r>
            <a:r>
              <a:rPr lang="en-US" dirty="0"/>
              <a:t> </a:t>
            </a:r>
            <a:r>
              <a:rPr lang="en-US" dirty="0" err="1"/>
              <a:t>pulvinar</a:t>
            </a:r>
            <a:r>
              <a:rPr lang="en-US" dirty="0"/>
              <a:t>. Nam </a:t>
            </a:r>
            <a:r>
              <a:rPr lang="en-US" dirty="0" err="1"/>
              <a:t>facilisis</a:t>
            </a:r>
            <a:r>
              <a:rPr lang="en-US" dirty="0"/>
              <a:t> </a:t>
            </a:r>
            <a:r>
              <a:rPr lang="en-US" dirty="0" err="1"/>
              <a:t>tempor</a:t>
            </a:r>
            <a:r>
              <a:rPr lang="en-US" dirty="0"/>
              <a:t> </a:t>
            </a:r>
            <a:r>
              <a:rPr lang="en-US" dirty="0" err="1"/>
              <a:t>velit</a:t>
            </a:r>
            <a:r>
              <a:rPr lang="en-US" dirty="0"/>
              <a:t> </a:t>
            </a:r>
            <a:r>
              <a:rPr lang="en-US" dirty="0" err="1"/>
              <a:t>ut</a:t>
            </a:r>
            <a:r>
              <a:rPr lang="en-US" dirty="0"/>
              <a:t> </a:t>
            </a:r>
            <a:r>
              <a:rPr lang="en-US" dirty="0" err="1"/>
              <a:t>omare</a:t>
            </a:r>
            <a:r>
              <a:rPr lang="en-US" dirty="0"/>
              <a:t> </a:t>
            </a:r>
            <a:r>
              <a:rPr lang="en-US" dirty="0" err="1"/>
              <a:t>sed</a:t>
            </a:r>
            <a:r>
              <a:rPr lang="en-US" dirty="0"/>
              <a:t> </a:t>
            </a:r>
            <a:r>
              <a:rPr lang="en-US" dirty="0" err="1"/>
              <a:t>ultrices</a:t>
            </a:r>
            <a:r>
              <a:rPr lang="en-US" dirty="0"/>
              <a:t> </a:t>
            </a:r>
            <a:r>
              <a:rPr lang="en-US" dirty="0" err="1"/>
              <a:t>nunc</a:t>
            </a:r>
            <a:r>
              <a:rPr lang="en-US" dirty="0"/>
              <a:t>. </a:t>
            </a:r>
          </a:p>
          <a:p>
            <a:pPr lvl="0"/>
            <a:endParaRPr lang="en-US" dirty="0"/>
          </a:p>
          <a:p>
            <a:pPr lvl="0"/>
            <a:r>
              <a:rPr lang="en-US" dirty="0" err="1"/>
              <a:t>Suspendisse</a:t>
            </a:r>
            <a:r>
              <a:rPr lang="en-US" dirty="0"/>
              <a:t> </a:t>
            </a:r>
            <a:r>
              <a:rPr lang="en-US" dirty="0" err="1"/>
              <a:t>potenti</a:t>
            </a:r>
            <a:r>
              <a:rPr lang="en-US" dirty="0"/>
              <a:t>. </a:t>
            </a:r>
            <a:r>
              <a:rPr lang="en-US" dirty="0" err="1"/>
              <a:t>Vestibulum</a:t>
            </a:r>
            <a:r>
              <a:rPr lang="en-US" dirty="0"/>
              <a:t> </a:t>
            </a:r>
            <a:r>
              <a:rPr lang="en-US" dirty="0" err="1"/>
              <a:t>egestas</a:t>
            </a:r>
            <a:r>
              <a:rPr lang="en-US" dirty="0"/>
              <a:t> </a:t>
            </a:r>
            <a:r>
              <a:rPr lang="en-US" dirty="0" err="1"/>
              <a:t>massa</a:t>
            </a:r>
            <a:r>
              <a:rPr lang="en-US" dirty="0"/>
              <a:t> </a:t>
            </a:r>
            <a:r>
              <a:rPr lang="en-US" dirty="0" err="1"/>
              <a:t>vel</a:t>
            </a:r>
            <a:r>
              <a:rPr lang="en-US" dirty="0"/>
              <a:t> </a:t>
            </a:r>
            <a:r>
              <a:rPr lang="en-US" dirty="0" err="1"/>
              <a:t>sapien</a:t>
            </a:r>
            <a:r>
              <a:rPr lang="en-US" dirty="0"/>
              <a:t> </a:t>
            </a:r>
            <a:r>
              <a:rPr lang="en-US" dirty="0" err="1"/>
              <a:t>dapibus</a:t>
            </a:r>
            <a:r>
              <a:rPr lang="en-US" dirty="0"/>
              <a:t> </a:t>
            </a:r>
            <a:r>
              <a:rPr lang="en-US" dirty="0" err="1"/>
              <a:t>tristique</a:t>
            </a:r>
            <a:r>
              <a:rPr lang="en-US" dirty="0"/>
              <a:t>. </a:t>
            </a:r>
            <a:r>
              <a:rPr lang="en-US" dirty="0" err="1"/>
              <a:t>Vivamus</a:t>
            </a:r>
            <a:r>
              <a:rPr lang="en-US" dirty="0"/>
              <a:t> </a:t>
            </a:r>
            <a:r>
              <a:rPr lang="en-US" dirty="0" err="1"/>
              <a:t>placerat</a:t>
            </a:r>
            <a:r>
              <a:rPr lang="en-US" dirty="0"/>
              <a:t> </a:t>
            </a:r>
            <a:r>
              <a:rPr lang="en-US" dirty="0" err="1"/>
              <a:t>consectetur</a:t>
            </a:r>
            <a:r>
              <a:rPr lang="en-US" dirty="0"/>
              <a:t> </a:t>
            </a:r>
            <a:r>
              <a:rPr lang="en-US" dirty="0" err="1"/>
              <a:t>urna</a:t>
            </a:r>
            <a:r>
              <a:rPr lang="en-US" dirty="0"/>
              <a:t>, </a:t>
            </a:r>
            <a:r>
              <a:rPr lang="en-US" dirty="0" err="1"/>
              <a:t>vel</a:t>
            </a:r>
            <a:r>
              <a:rPr lang="en-US" dirty="0"/>
              <a:t> dictum </a:t>
            </a:r>
            <a:r>
              <a:rPr lang="en-US" dirty="0" err="1"/>
              <a:t>nisl</a:t>
            </a:r>
            <a:r>
              <a:rPr lang="en-US" dirty="0"/>
              <a:t> </a:t>
            </a:r>
            <a:r>
              <a:rPr lang="en-US" dirty="0" err="1"/>
              <a:t>accumsan</a:t>
            </a:r>
            <a:r>
              <a:rPr lang="en-US" dirty="0"/>
              <a:t> ac. </a:t>
            </a:r>
            <a:r>
              <a:rPr lang="en-US" dirty="0" err="1"/>
              <a:t>Quisque</a:t>
            </a:r>
            <a:r>
              <a:rPr lang="en-US" dirty="0"/>
              <a:t> </a:t>
            </a:r>
            <a:r>
              <a:rPr lang="en-US" dirty="0" err="1"/>
              <a:t>eget</a:t>
            </a:r>
            <a:r>
              <a:rPr lang="en-US" dirty="0"/>
              <a:t> </a:t>
            </a:r>
            <a:r>
              <a:rPr lang="en-US" dirty="0" err="1"/>
              <a:t>nunc</a:t>
            </a:r>
            <a:r>
              <a:rPr lang="en-US" dirty="0"/>
              <a:t> ac </a:t>
            </a:r>
            <a:r>
              <a:rPr lang="en-US" dirty="0" err="1"/>
              <a:t>tortor</a:t>
            </a:r>
            <a:r>
              <a:rPr lang="en-US" dirty="0"/>
              <a:t> </a:t>
            </a:r>
            <a:r>
              <a:rPr lang="en-US" dirty="0" err="1"/>
              <a:t>blandit</a:t>
            </a:r>
            <a:r>
              <a:rPr lang="en-US" dirty="0"/>
              <a:t> </a:t>
            </a:r>
            <a:r>
              <a:rPr lang="en-US" dirty="0" err="1"/>
              <a:t>commodo</a:t>
            </a:r>
            <a:r>
              <a:rPr lang="en-US" dirty="0"/>
              <a:t> in </a:t>
            </a:r>
            <a:r>
              <a:rPr lang="en-US" dirty="0" err="1"/>
              <a:t>sed</a:t>
            </a:r>
            <a:r>
              <a:rPr lang="en-US" dirty="0"/>
              <a:t> </a:t>
            </a:r>
            <a:r>
              <a:rPr lang="en-US" dirty="0" err="1"/>
              <a:t>massa</a:t>
            </a:r>
            <a:r>
              <a:rPr lang="en-US" dirty="0"/>
              <a:t>. </a:t>
            </a:r>
            <a:r>
              <a:rPr lang="en-US" dirty="0" err="1"/>
              <a:t>Morbi</a:t>
            </a:r>
            <a:r>
              <a:rPr lang="en-US" dirty="0"/>
              <a:t> </a:t>
            </a:r>
            <a:r>
              <a:rPr lang="en-US" dirty="0" err="1"/>
              <a:t>iaculis</a:t>
            </a:r>
            <a:r>
              <a:rPr lang="en-US" dirty="0"/>
              <a:t> </a:t>
            </a:r>
            <a:r>
              <a:rPr lang="en-US" dirty="0" err="1"/>
              <a:t>purus</a:t>
            </a:r>
            <a:r>
              <a:rPr lang="en-US" dirty="0"/>
              <a:t> </a:t>
            </a:r>
            <a:r>
              <a:rPr lang="en-US" dirty="0" err="1"/>
              <a:t>quis</a:t>
            </a:r>
            <a:r>
              <a:rPr lang="en-US" dirty="0"/>
              <a:t> </a:t>
            </a:r>
            <a:r>
              <a:rPr lang="en-US" dirty="0" err="1"/>
              <a:t>enim</a:t>
            </a:r>
            <a:r>
              <a:rPr lang="en-US" dirty="0"/>
              <a:t> </a:t>
            </a:r>
            <a:r>
              <a:rPr lang="en-US" dirty="0" err="1"/>
              <a:t>ultrices</a:t>
            </a:r>
            <a:r>
              <a:rPr lang="en-US" dirty="0"/>
              <a:t>, id </a:t>
            </a:r>
            <a:r>
              <a:rPr lang="en-US" dirty="0" err="1"/>
              <a:t>scelerisque</a:t>
            </a:r>
            <a:r>
              <a:rPr lang="en-US" dirty="0"/>
              <a:t> </a:t>
            </a:r>
            <a:r>
              <a:rPr lang="en-US" dirty="0" err="1"/>
              <a:t>sapien</a:t>
            </a:r>
            <a:r>
              <a:rPr lang="en-US" dirty="0"/>
              <a:t> </a:t>
            </a:r>
            <a:r>
              <a:rPr lang="en-US" dirty="0" err="1"/>
              <a:t>malesuada</a:t>
            </a:r>
            <a:r>
              <a:rPr lang="en-US" dirty="0"/>
              <a:t>. Nunc </a:t>
            </a:r>
            <a:r>
              <a:rPr lang="en-US" dirty="0" err="1"/>
              <a:t>auctor</a:t>
            </a:r>
            <a:r>
              <a:rPr lang="en-US" dirty="0"/>
              <a:t> </a:t>
            </a:r>
            <a:r>
              <a:rPr lang="en-US" dirty="0" err="1"/>
              <a:t>urna</a:t>
            </a:r>
            <a:r>
              <a:rPr lang="en-US" dirty="0"/>
              <a:t> </a:t>
            </a:r>
            <a:r>
              <a:rPr lang="en-US" dirty="0" err="1"/>
              <a:t>iaculis</a:t>
            </a:r>
            <a:r>
              <a:rPr lang="en-US" dirty="0"/>
              <a:t> </a:t>
            </a:r>
            <a:r>
              <a:rPr lang="en-US" dirty="0" err="1"/>
              <a:t>enim</a:t>
            </a:r>
            <a:r>
              <a:rPr lang="en-US" dirty="0"/>
              <a:t> </a:t>
            </a:r>
            <a:r>
              <a:rPr lang="en-US" dirty="0" err="1"/>
              <a:t>fringilla</a:t>
            </a:r>
            <a:r>
              <a:rPr lang="en-US" dirty="0"/>
              <a:t> gravida. </a:t>
            </a:r>
            <a:r>
              <a:rPr lang="en-US" dirty="0" err="1"/>
              <a:t>Curabitur</a:t>
            </a:r>
            <a:r>
              <a:rPr lang="en-US" dirty="0"/>
              <a:t> </a:t>
            </a:r>
            <a:r>
              <a:rPr lang="en-US" dirty="0" err="1"/>
              <a:t>ut</a:t>
            </a:r>
            <a:r>
              <a:rPr lang="en-US" dirty="0"/>
              <a:t> </a:t>
            </a:r>
            <a:r>
              <a:rPr lang="en-US" dirty="0" err="1"/>
              <a:t>augue</a:t>
            </a:r>
            <a:r>
              <a:rPr lang="en-US" dirty="0"/>
              <a:t> </a:t>
            </a:r>
            <a:r>
              <a:rPr lang="en-US" dirty="0" err="1"/>
              <a:t>malesuada</a:t>
            </a:r>
            <a:r>
              <a:rPr lang="en-US" dirty="0"/>
              <a:t>, </a:t>
            </a:r>
            <a:r>
              <a:rPr lang="en-US" dirty="0" err="1"/>
              <a:t>molestie</a:t>
            </a:r>
            <a:r>
              <a:rPr lang="en-US" dirty="0"/>
              <a:t> </a:t>
            </a:r>
            <a:r>
              <a:rPr lang="en-US" dirty="0" err="1"/>
              <a:t>arcu</a:t>
            </a:r>
            <a:r>
              <a:rPr lang="en-US" dirty="0"/>
              <a:t> vitae, </a:t>
            </a:r>
            <a:r>
              <a:rPr lang="en-US" dirty="0" err="1"/>
              <a:t>consectetur</a:t>
            </a:r>
            <a:r>
              <a:rPr lang="en-US" dirty="0"/>
              <a:t> </a:t>
            </a:r>
            <a:r>
              <a:rPr lang="en-US" dirty="0" err="1"/>
              <a:t>leo</a:t>
            </a:r>
            <a:r>
              <a:rPr lang="en-US" dirty="0"/>
              <a:t>. </a:t>
            </a:r>
            <a:r>
              <a:rPr lang="en-US" dirty="0" err="1"/>
              <a:t>Sed</a:t>
            </a:r>
            <a:r>
              <a:rPr lang="en-US" dirty="0"/>
              <a:t> sit </a:t>
            </a:r>
            <a:r>
              <a:rPr lang="en-US" dirty="0" err="1"/>
              <a:t>amet</a:t>
            </a:r>
            <a:r>
              <a:rPr lang="en-US" dirty="0"/>
              <a:t> </a:t>
            </a:r>
            <a:r>
              <a:rPr lang="en-US" dirty="0" err="1"/>
              <a:t>ultrices</a:t>
            </a:r>
            <a:r>
              <a:rPr lang="en-US" dirty="0"/>
              <a:t> </a:t>
            </a:r>
            <a:r>
              <a:rPr lang="en-US" dirty="0" err="1"/>
              <a:t>metus</a:t>
            </a:r>
            <a:r>
              <a:rPr lang="en-US" dirty="0"/>
              <a:t>, </a:t>
            </a:r>
            <a:r>
              <a:rPr lang="en-US" dirty="0" err="1"/>
              <a:t>sed</a:t>
            </a:r>
            <a:r>
              <a:rPr lang="en-US" dirty="0"/>
              <a:t> </a:t>
            </a:r>
            <a:r>
              <a:rPr lang="en-US" dirty="0" err="1"/>
              <a:t>ultrices</a:t>
            </a:r>
            <a:r>
              <a:rPr lang="en-US" dirty="0"/>
              <a:t> </a:t>
            </a:r>
            <a:r>
              <a:rPr lang="en-US" dirty="0" err="1"/>
              <a:t>nunc</a:t>
            </a:r>
            <a:r>
              <a:rPr lang="en-US" dirty="0"/>
              <a:t>.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arcu</a:t>
            </a:r>
            <a:r>
              <a:rPr lang="en-US" dirty="0"/>
              <a:t> vitae. </a:t>
            </a:r>
          </a:p>
          <a:p>
            <a:pPr lvl="0"/>
            <a:endParaRPr lang="en-US" dirty="0"/>
          </a:p>
        </p:txBody>
      </p:sp>
    </p:spTree>
    <p:extLst>
      <p:ext uri="{BB962C8B-B14F-4D97-AF65-F5344CB8AC3E}">
        <p14:creationId xmlns:p14="http://schemas.microsoft.com/office/powerpoint/2010/main" val="309631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BU Left 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957791"/>
            <a:ext cx="2949523" cy="2457763"/>
          </a:xfrm>
          <a:prstGeom prst="rect">
            <a:avLst/>
          </a:prstGeom>
        </p:spPr>
        <p:txBody>
          <a:bodyPr anchor="t" anchorCtr="0">
            <a:noAutofit/>
          </a:bodyPr>
          <a:lstStyle>
            <a:lvl1pPr>
              <a:lnSpc>
                <a:spcPct val="80000"/>
              </a:lnSpc>
              <a:defRPr sz="3000" b="1" i="0">
                <a:latin typeface="Verdana" charset="0"/>
                <a:ea typeface="Verdana" charset="0"/>
                <a:cs typeface="Verdana" charset="0"/>
              </a:defRPr>
            </a:lvl1pPr>
          </a:lstStyle>
          <a:p>
            <a:r>
              <a:rPr lang="en-US" dirty="0"/>
              <a:t>More</a:t>
            </a:r>
            <a:br>
              <a:rPr lang="en-US" dirty="0"/>
            </a:br>
            <a:r>
              <a:rPr lang="en-US" dirty="0"/>
              <a:t>Than </a:t>
            </a:r>
            <a:br>
              <a:rPr lang="en-US" dirty="0"/>
            </a:br>
            <a:r>
              <a:rPr lang="en-US" dirty="0"/>
              <a:t>A Quick</a:t>
            </a:r>
            <a:br>
              <a:rPr lang="en-US" dirty="0"/>
            </a:br>
            <a:r>
              <a:rPr lang="en-US" dirty="0"/>
              <a:t>Fix</a:t>
            </a:r>
          </a:p>
        </p:txBody>
      </p:sp>
      <p:sp>
        <p:nvSpPr>
          <p:cNvPr id="14" name="Slide Number Placeholder 5"/>
          <p:cNvSpPr>
            <a:spLocks noGrp="1"/>
          </p:cNvSpPr>
          <p:nvPr>
            <p:ph type="sldNum" sz="quarter" idx="12"/>
          </p:nvPr>
        </p:nvSpPr>
        <p:spPr>
          <a:xfrm>
            <a:off x="8709712" y="6425176"/>
            <a:ext cx="2743200" cy="365125"/>
          </a:xfrm>
          <a:prstGeom prst="rect">
            <a:avLst/>
          </a:prstGeom>
        </p:spPr>
        <p:txBody>
          <a:bodyPr/>
          <a:lstStyle>
            <a:lvl1pPr algn="r">
              <a:defRPr sz="1000" b="1" i="0">
                <a:solidFill>
                  <a:srgbClr val="828383"/>
                </a:solidFill>
                <a:latin typeface="Georgia" charset="0"/>
                <a:ea typeface="Georgia" charset="0"/>
                <a:cs typeface="Georgia" charset="0"/>
              </a:defRPr>
            </a:lvl1pPr>
          </a:lstStyle>
          <a:p>
            <a:fld id="{B06744DD-C5CB-0A4A-8A2F-BD22FA9F2612}" type="slidenum">
              <a:rPr lang="en-US" smtClean="0"/>
              <a:t>‹#›</a:t>
            </a:fld>
            <a:endParaRPr lang="en-US"/>
          </a:p>
        </p:txBody>
      </p:sp>
      <p:sp>
        <p:nvSpPr>
          <p:cNvPr id="12" name="Text Placeholder 2"/>
          <p:cNvSpPr>
            <a:spLocks noGrp="1"/>
          </p:cNvSpPr>
          <p:nvPr>
            <p:ph type="body" idx="1" hasCustomPrompt="1"/>
          </p:nvPr>
        </p:nvSpPr>
        <p:spPr>
          <a:xfrm>
            <a:off x="3944471" y="957786"/>
            <a:ext cx="7409331" cy="4817236"/>
          </a:xfrm>
          <a:prstGeom prst="rect">
            <a:avLst/>
          </a:prstGeom>
        </p:spPr>
        <p:txBody>
          <a:bodyPr>
            <a:normAutofit/>
          </a:bodyPr>
          <a:lstStyle>
            <a:lvl1pPr marL="171450" indent="-171450">
              <a:lnSpc>
                <a:spcPct val="150000"/>
              </a:lnSpc>
              <a:spcBef>
                <a:spcPts val="0"/>
              </a:spcBef>
              <a:buFont typeface="Arial" charset="0"/>
              <a:buChar char="•"/>
              <a:defRPr sz="1200" b="0" i="0" baseline="0">
                <a:solidFill>
                  <a:srgbClr val="828383"/>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Igendaerat</a:t>
            </a:r>
            <a:r>
              <a:rPr lang="en-US" dirty="0"/>
              <a:t> as </a:t>
            </a:r>
            <a:r>
              <a:rPr lang="en-US" dirty="0" err="1"/>
              <a:t>porpossin</a:t>
            </a:r>
            <a:r>
              <a:rPr lang="en-US" dirty="0"/>
              <a:t> con </a:t>
            </a:r>
            <a:r>
              <a:rPr lang="en-US" dirty="0" err="1"/>
              <a:t>pe</a:t>
            </a:r>
            <a:r>
              <a:rPr lang="en-US" dirty="0"/>
              <a:t> sim </a:t>
            </a:r>
            <a:r>
              <a:rPr lang="en-US" dirty="0" err="1"/>
              <a:t>Bereptatur</a:t>
            </a:r>
            <a:r>
              <a:rPr lang="en-US" dirty="0"/>
              <a:t> re </a:t>
            </a:r>
            <a:r>
              <a:rPr lang="en-US" dirty="0" err="1"/>
              <a:t>sinctorio</a:t>
            </a:r>
            <a:r>
              <a:rPr lang="en-US" dirty="0"/>
              <a:t>.</a:t>
            </a:r>
          </a:p>
          <a:p>
            <a:pPr lvl="0"/>
            <a:r>
              <a:rPr lang="en-US" dirty="0" err="1"/>
              <a:t>Evel</a:t>
            </a:r>
            <a:r>
              <a:rPr lang="en-US" dirty="0"/>
              <a:t> </a:t>
            </a:r>
            <a:r>
              <a:rPr lang="en-US" dirty="0" err="1"/>
              <a:t>ium</a:t>
            </a:r>
            <a:r>
              <a:rPr lang="en-US" dirty="0"/>
              <a:t> </a:t>
            </a:r>
            <a:r>
              <a:rPr lang="en-US" dirty="0" err="1"/>
              <a:t>quiae</a:t>
            </a:r>
            <a:r>
              <a:rPr lang="en-US" dirty="0"/>
              <a:t> </a:t>
            </a:r>
            <a:r>
              <a:rPr lang="en-US" dirty="0" err="1"/>
              <a:t>voluptas</a:t>
            </a:r>
            <a:r>
              <a:rPr lang="en-US" dirty="0"/>
              <a:t> </a:t>
            </a:r>
            <a:r>
              <a:rPr lang="en-US" dirty="0" err="1"/>
              <a:t>everatquodi</a:t>
            </a:r>
            <a:r>
              <a:rPr lang="en-US" dirty="0"/>
              <a:t> </a:t>
            </a:r>
            <a:r>
              <a:rPr lang="en-US" dirty="0" err="1"/>
              <a:t>rempore</a:t>
            </a:r>
            <a:r>
              <a:rPr lang="en-US" dirty="0"/>
              <a:t> </a:t>
            </a:r>
            <a:r>
              <a:rPr lang="en-US" dirty="0" err="1"/>
              <a:t>ni</a:t>
            </a:r>
            <a:r>
              <a:rPr lang="en-US" dirty="0"/>
              <a:t> </a:t>
            </a:r>
            <a:r>
              <a:rPr lang="en-US" dirty="0" err="1"/>
              <a:t>aut</a:t>
            </a:r>
            <a:r>
              <a:rPr lang="en-US" dirty="0"/>
              <a:t> </a:t>
            </a:r>
            <a:r>
              <a:rPr lang="en-US" dirty="0" err="1"/>
              <a:t>quiatur</a:t>
            </a:r>
            <a:endParaRPr lang="en-US" dirty="0"/>
          </a:p>
          <a:p>
            <a:pPr lvl="0"/>
            <a:r>
              <a:rPr lang="en-US" dirty="0" err="1"/>
              <a:t>Aut</a:t>
            </a:r>
            <a:r>
              <a:rPr lang="en-US" dirty="0"/>
              <a:t> </a:t>
            </a:r>
            <a:r>
              <a:rPr lang="en-US" dirty="0" err="1"/>
              <a:t>excerum</a:t>
            </a:r>
            <a:r>
              <a:rPr lang="en-US" dirty="0"/>
              <a:t> </a:t>
            </a:r>
            <a:r>
              <a:rPr lang="en-US" dirty="0" err="1"/>
              <a:t>ni</a:t>
            </a:r>
            <a:r>
              <a:rPr lang="en-US" dirty="0"/>
              <a:t> am con </a:t>
            </a:r>
            <a:r>
              <a:rPr lang="en-US" dirty="0" err="1"/>
              <a:t>parit</a:t>
            </a:r>
            <a:r>
              <a:rPr lang="en-US" dirty="0"/>
              <a:t>, </a:t>
            </a:r>
            <a:r>
              <a:rPr lang="en-US" dirty="0" err="1"/>
              <a:t>officillatas</a:t>
            </a:r>
            <a:r>
              <a:rPr lang="en-US" dirty="0"/>
              <a:t> </a:t>
            </a:r>
            <a:r>
              <a:rPr lang="en-US" dirty="0" err="1"/>
              <a:t>sitis</a:t>
            </a:r>
            <a:r>
              <a:rPr lang="en-US" dirty="0"/>
              <a:t> </a:t>
            </a:r>
            <a:r>
              <a:rPr lang="en-US" dirty="0" err="1"/>
              <a:t>mosanim</a:t>
            </a:r>
            <a:endParaRPr lang="en-US" dirty="0"/>
          </a:p>
          <a:p>
            <a:pPr lvl="0"/>
            <a:r>
              <a:rPr lang="en-US" dirty="0" err="1"/>
              <a:t>Peribus</a:t>
            </a:r>
            <a:r>
              <a:rPr lang="en-US" dirty="0"/>
              <a:t> </a:t>
            </a:r>
            <a:r>
              <a:rPr lang="en-US" dirty="0" err="1"/>
              <a:t>ellate</a:t>
            </a:r>
            <a:r>
              <a:rPr lang="en-US" dirty="0"/>
              <a:t> </a:t>
            </a:r>
            <a:r>
              <a:rPr lang="en-US" dirty="0" err="1"/>
              <a:t>ipienem</a:t>
            </a:r>
            <a:r>
              <a:rPr lang="en-US" dirty="0"/>
              <a:t> </a:t>
            </a:r>
            <a:r>
              <a:rPr lang="en-US" dirty="0" err="1"/>
              <a:t>dolupta</a:t>
            </a:r>
            <a:r>
              <a:rPr lang="en-US" dirty="0"/>
              <a:t> </a:t>
            </a:r>
            <a:r>
              <a:rPr lang="en-US" dirty="0" err="1"/>
              <a:t>estorise</a:t>
            </a:r>
            <a:r>
              <a:rPr lang="en-US" dirty="0"/>
              <a:t> </a:t>
            </a:r>
            <a:r>
              <a:rPr lang="en-US" dirty="0" err="1"/>
              <a:t>saerum</a:t>
            </a:r>
            <a:r>
              <a:rPr lang="en-US" dirty="0"/>
              <a:t> qui </a:t>
            </a:r>
            <a:r>
              <a:rPr lang="en-US" dirty="0" err="1"/>
              <a:t>offic</a:t>
            </a:r>
            <a:endParaRPr lang="en-US" dirty="0"/>
          </a:p>
          <a:p>
            <a:r>
              <a:rPr lang="en-US" dirty="0" err="1"/>
              <a:t>Nullam</a:t>
            </a:r>
            <a:r>
              <a:rPr lang="en-US" dirty="0"/>
              <a:t> </a:t>
            </a:r>
            <a:r>
              <a:rPr lang="en-US" dirty="0" err="1"/>
              <a:t>varius</a:t>
            </a:r>
            <a:r>
              <a:rPr lang="en-US" dirty="0"/>
              <a:t> </a:t>
            </a:r>
            <a:r>
              <a:rPr lang="en-US" dirty="0" err="1"/>
              <a:t>turpis</a:t>
            </a:r>
            <a:r>
              <a:rPr lang="en-US" dirty="0"/>
              <a:t> </a:t>
            </a:r>
            <a:r>
              <a:rPr lang="en-US" dirty="0" err="1"/>
              <a:t>nec</a:t>
            </a:r>
            <a:r>
              <a:rPr lang="en-US" dirty="0"/>
              <a:t> ipsum </a:t>
            </a:r>
            <a:r>
              <a:rPr lang="en-US" dirty="0" err="1"/>
              <a:t>iaculis</a:t>
            </a:r>
            <a:r>
              <a:rPr lang="en-US" dirty="0"/>
              <a:t> porta.</a:t>
            </a:r>
          </a:p>
          <a:p>
            <a:r>
              <a:rPr lang="en-US" dirty="0" err="1"/>
              <a:t>Sed</a:t>
            </a:r>
            <a:r>
              <a:rPr lang="en-US" dirty="0"/>
              <a:t> id ex </a:t>
            </a:r>
            <a:r>
              <a:rPr lang="en-US" dirty="0" err="1"/>
              <a:t>quis</a:t>
            </a:r>
            <a:r>
              <a:rPr lang="en-US" dirty="0"/>
              <a:t> ipsum </a:t>
            </a:r>
            <a:r>
              <a:rPr lang="en-US" dirty="0" err="1"/>
              <a:t>vehicula</a:t>
            </a:r>
            <a:r>
              <a:rPr lang="en-US" dirty="0"/>
              <a:t> </a:t>
            </a:r>
            <a:r>
              <a:rPr lang="en-US" dirty="0" err="1"/>
              <a:t>scelerisque</a:t>
            </a:r>
            <a:r>
              <a:rPr lang="en-US" dirty="0"/>
              <a:t>.</a:t>
            </a:r>
          </a:p>
          <a:p>
            <a:r>
              <a:rPr lang="en-US" dirty="0" err="1"/>
              <a:t>Duis</a:t>
            </a:r>
            <a:r>
              <a:rPr lang="en-US" dirty="0"/>
              <a:t> </a:t>
            </a:r>
            <a:r>
              <a:rPr lang="en-US" dirty="0" err="1"/>
              <a:t>efficitur</a:t>
            </a:r>
            <a:r>
              <a:rPr lang="en-US" dirty="0"/>
              <a:t> </a:t>
            </a:r>
            <a:r>
              <a:rPr lang="en-US" dirty="0" err="1"/>
              <a:t>diam</a:t>
            </a:r>
            <a:r>
              <a:rPr lang="en-US" dirty="0"/>
              <a:t> id </a:t>
            </a:r>
            <a:r>
              <a:rPr lang="en-US" dirty="0" err="1"/>
              <a:t>vehicula</a:t>
            </a:r>
            <a:r>
              <a:rPr lang="en-US" dirty="0"/>
              <a:t> </a:t>
            </a:r>
            <a:r>
              <a:rPr lang="en-US" dirty="0" err="1"/>
              <a:t>lacinia</a:t>
            </a:r>
            <a:r>
              <a:rPr lang="en-US" dirty="0"/>
              <a:t>.</a:t>
            </a:r>
          </a:p>
          <a:p>
            <a:r>
              <a:rPr lang="en-US" dirty="0"/>
              <a:t>Integer </a:t>
            </a:r>
            <a:r>
              <a:rPr lang="en-US" dirty="0" err="1"/>
              <a:t>sed</a:t>
            </a:r>
            <a:r>
              <a:rPr lang="en-US" dirty="0"/>
              <a:t> </a:t>
            </a:r>
            <a:r>
              <a:rPr lang="en-US" dirty="0" err="1"/>
              <a:t>nulla</a:t>
            </a:r>
            <a:r>
              <a:rPr lang="en-US" dirty="0"/>
              <a:t> </a:t>
            </a:r>
            <a:r>
              <a:rPr lang="en-US" dirty="0" err="1"/>
              <a:t>nec</a:t>
            </a:r>
            <a:r>
              <a:rPr lang="en-US" dirty="0"/>
              <a:t> </a:t>
            </a:r>
            <a:r>
              <a:rPr lang="en-US" dirty="0" err="1"/>
              <a:t>sem</a:t>
            </a:r>
            <a:r>
              <a:rPr lang="en-US" dirty="0"/>
              <a:t> </a:t>
            </a:r>
            <a:r>
              <a:rPr lang="en-US" dirty="0" err="1"/>
              <a:t>aliquam</a:t>
            </a:r>
            <a:r>
              <a:rPr lang="en-US" dirty="0"/>
              <a:t> </a:t>
            </a:r>
            <a:r>
              <a:rPr lang="en-US" dirty="0" err="1"/>
              <a:t>efficitur</a:t>
            </a:r>
            <a:r>
              <a:rPr lang="en-US" dirty="0"/>
              <a:t>.</a:t>
            </a:r>
          </a:p>
          <a:p>
            <a:r>
              <a:rPr lang="en-US" dirty="0" err="1"/>
              <a:t>Aliquam</a:t>
            </a:r>
            <a:r>
              <a:rPr lang="en-US" dirty="0"/>
              <a:t> ac </a:t>
            </a:r>
            <a:r>
              <a:rPr lang="en-US" dirty="0" err="1"/>
              <a:t>orci</a:t>
            </a:r>
            <a:r>
              <a:rPr lang="en-US" dirty="0"/>
              <a:t> </a:t>
            </a:r>
            <a:r>
              <a:rPr lang="en-US" dirty="0" err="1"/>
              <a:t>vehicula</a:t>
            </a:r>
            <a:r>
              <a:rPr lang="en-US" dirty="0"/>
              <a:t>, </a:t>
            </a:r>
            <a:r>
              <a:rPr lang="en-US" dirty="0" err="1"/>
              <a:t>condimentum</a:t>
            </a:r>
            <a:r>
              <a:rPr lang="en-US" dirty="0"/>
              <a:t> dui sit </a:t>
            </a:r>
            <a:r>
              <a:rPr lang="en-US" dirty="0" err="1"/>
              <a:t>amet</a:t>
            </a:r>
            <a:r>
              <a:rPr lang="en-US" dirty="0"/>
              <a:t>, </a:t>
            </a:r>
            <a:r>
              <a:rPr lang="en-US" dirty="0" err="1"/>
              <a:t>tincidunt</a:t>
            </a:r>
            <a:r>
              <a:rPr lang="en-US" dirty="0"/>
              <a:t> </a:t>
            </a:r>
            <a:r>
              <a:rPr lang="en-US" dirty="0" err="1"/>
              <a:t>tortor</a:t>
            </a:r>
            <a:r>
              <a:rPr lang="en-US" dirty="0"/>
              <a:t>.</a:t>
            </a:r>
          </a:p>
          <a:p>
            <a:r>
              <a:rPr lang="en-US" dirty="0" err="1"/>
              <a:t>Nulla</a:t>
            </a:r>
            <a:r>
              <a:rPr lang="en-US" dirty="0"/>
              <a:t> semper libero non </a:t>
            </a:r>
            <a:r>
              <a:rPr lang="en-US" dirty="0" err="1"/>
              <a:t>justo</a:t>
            </a:r>
            <a:r>
              <a:rPr lang="en-US" dirty="0"/>
              <a:t> </a:t>
            </a:r>
            <a:r>
              <a:rPr lang="en-US" dirty="0" err="1"/>
              <a:t>scelerisque</a:t>
            </a:r>
            <a:r>
              <a:rPr lang="en-US" dirty="0"/>
              <a:t> </a:t>
            </a:r>
            <a:r>
              <a:rPr lang="en-US" dirty="0" err="1"/>
              <a:t>aliquam</a:t>
            </a:r>
            <a:r>
              <a:rPr lang="en-US" dirty="0"/>
              <a:t>.</a:t>
            </a:r>
          </a:p>
          <a:p>
            <a:r>
              <a:rPr lang="en-US" dirty="0"/>
              <a:t>In et </a:t>
            </a:r>
            <a:r>
              <a:rPr lang="en-US" dirty="0" err="1"/>
              <a:t>nibh</a:t>
            </a:r>
            <a:r>
              <a:rPr lang="en-US" dirty="0"/>
              <a:t> </a:t>
            </a:r>
            <a:r>
              <a:rPr lang="en-US" dirty="0" err="1"/>
              <a:t>eu</a:t>
            </a:r>
            <a:r>
              <a:rPr lang="en-US" dirty="0"/>
              <a:t> </a:t>
            </a:r>
            <a:r>
              <a:rPr lang="en-US" dirty="0" err="1"/>
              <a:t>massa</a:t>
            </a:r>
            <a:r>
              <a:rPr lang="en-US" dirty="0"/>
              <a:t> gravida </a:t>
            </a:r>
            <a:r>
              <a:rPr lang="en-US" dirty="0" err="1"/>
              <a:t>pulvinar</a:t>
            </a:r>
            <a:r>
              <a:rPr lang="en-US" dirty="0"/>
              <a:t>.</a:t>
            </a:r>
          </a:p>
          <a:p>
            <a:r>
              <a:rPr lang="en-US" dirty="0" err="1"/>
              <a:t>Suspendisse</a:t>
            </a:r>
            <a:r>
              <a:rPr lang="en-US" dirty="0"/>
              <a:t> </a:t>
            </a:r>
            <a:r>
              <a:rPr lang="en-US" dirty="0" err="1"/>
              <a:t>dapibus</a:t>
            </a:r>
            <a:r>
              <a:rPr lang="en-US" dirty="0"/>
              <a:t> </a:t>
            </a:r>
            <a:r>
              <a:rPr lang="en-US" dirty="0" err="1"/>
              <a:t>tellus</a:t>
            </a:r>
            <a:r>
              <a:rPr lang="en-US" dirty="0"/>
              <a:t> </a:t>
            </a:r>
            <a:r>
              <a:rPr lang="en-US" dirty="0" err="1"/>
              <a:t>quis</a:t>
            </a:r>
            <a:r>
              <a:rPr lang="en-US" dirty="0"/>
              <a:t> </a:t>
            </a:r>
            <a:r>
              <a:rPr lang="en-US" dirty="0" err="1"/>
              <a:t>odio</a:t>
            </a:r>
            <a:r>
              <a:rPr lang="en-US" dirty="0"/>
              <a:t> maximus </a:t>
            </a:r>
            <a:r>
              <a:rPr lang="en-US" dirty="0" err="1"/>
              <a:t>varius</a:t>
            </a:r>
            <a:r>
              <a:rPr lang="en-US" dirty="0"/>
              <a:t>.</a:t>
            </a:r>
          </a:p>
          <a:p>
            <a:r>
              <a:rPr lang="en-US" dirty="0" err="1"/>
              <a:t>Nullam</a:t>
            </a:r>
            <a:r>
              <a:rPr lang="en-US" dirty="0"/>
              <a:t> </a:t>
            </a:r>
            <a:r>
              <a:rPr lang="en-US" dirty="0" err="1"/>
              <a:t>vel</a:t>
            </a:r>
            <a:r>
              <a:rPr lang="en-US" dirty="0"/>
              <a:t> dolor </a:t>
            </a:r>
            <a:r>
              <a:rPr lang="en-US" dirty="0" err="1"/>
              <a:t>eget</a:t>
            </a:r>
            <a:r>
              <a:rPr lang="en-US" dirty="0"/>
              <a:t> </a:t>
            </a:r>
            <a:r>
              <a:rPr lang="en-US" dirty="0" err="1"/>
              <a:t>nunc</a:t>
            </a:r>
            <a:r>
              <a:rPr lang="en-US" dirty="0"/>
              <a:t> </a:t>
            </a:r>
            <a:r>
              <a:rPr lang="en-US" dirty="0" err="1"/>
              <a:t>interdum</a:t>
            </a:r>
            <a:r>
              <a:rPr lang="en-US" dirty="0"/>
              <a:t> </a:t>
            </a:r>
            <a:r>
              <a:rPr lang="en-US" dirty="0" err="1"/>
              <a:t>ornare</a:t>
            </a:r>
            <a:r>
              <a:rPr lang="en-US" dirty="0"/>
              <a:t>.</a:t>
            </a:r>
          </a:p>
          <a:p>
            <a:r>
              <a:rPr lang="en-US" dirty="0" err="1"/>
              <a:t>Sed</a:t>
            </a:r>
            <a:r>
              <a:rPr lang="en-US" dirty="0"/>
              <a:t> </a:t>
            </a:r>
            <a:r>
              <a:rPr lang="en-US" dirty="0" err="1"/>
              <a:t>feugiat</a:t>
            </a:r>
            <a:r>
              <a:rPr lang="en-US" dirty="0"/>
              <a:t> </a:t>
            </a:r>
            <a:r>
              <a:rPr lang="en-US" dirty="0" err="1"/>
              <a:t>velit</a:t>
            </a:r>
            <a:r>
              <a:rPr lang="en-US" dirty="0"/>
              <a:t> vitae </a:t>
            </a:r>
            <a:r>
              <a:rPr lang="en-US" dirty="0" err="1"/>
              <a:t>posuere</a:t>
            </a:r>
            <a:r>
              <a:rPr lang="en-US" dirty="0"/>
              <a:t> </a:t>
            </a:r>
            <a:r>
              <a:rPr lang="en-US" dirty="0" err="1"/>
              <a:t>efficitur</a:t>
            </a:r>
            <a:r>
              <a:rPr lang="en-US" dirty="0"/>
              <a:t>.</a:t>
            </a:r>
          </a:p>
          <a:p>
            <a:endParaRPr lang="en-US" dirty="0"/>
          </a:p>
          <a:p>
            <a:pPr lvl="0"/>
            <a:endParaRPr lang="en-US" dirty="0"/>
          </a:p>
        </p:txBody>
      </p:sp>
    </p:spTree>
    <p:extLst>
      <p:ext uri="{BB962C8B-B14F-4D97-AF65-F5344CB8AC3E}">
        <p14:creationId xmlns:p14="http://schemas.microsoft.com/office/powerpoint/2010/main" val="4087465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BU Centered 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4021" y="908553"/>
            <a:ext cx="8817283" cy="1134234"/>
          </a:xfrm>
          <a:prstGeom prst="rect">
            <a:avLst/>
          </a:prstGeom>
        </p:spPr>
        <p:txBody>
          <a:bodyPr anchor="t" anchorCtr="0">
            <a:normAutofit/>
          </a:bodyPr>
          <a:lstStyle>
            <a:lvl1pPr>
              <a:lnSpc>
                <a:spcPct val="80000"/>
              </a:lnSpc>
              <a:defRPr sz="3000" b="1" i="0">
                <a:latin typeface="Verdana" charset="0"/>
                <a:ea typeface="Verdana" charset="0"/>
                <a:cs typeface="Verdana" charset="0"/>
              </a:defRPr>
            </a:lvl1pPr>
          </a:lstStyle>
          <a:p>
            <a:r>
              <a:rPr lang="en-US" dirty="0"/>
              <a:t>More Than A Quick Fix</a:t>
            </a:r>
          </a:p>
        </p:txBody>
      </p:sp>
      <p:sp>
        <p:nvSpPr>
          <p:cNvPr id="10" name="Slide Number Placeholder 5"/>
          <p:cNvSpPr>
            <a:spLocks noGrp="1"/>
          </p:cNvSpPr>
          <p:nvPr>
            <p:ph type="sldNum" sz="quarter" idx="12"/>
          </p:nvPr>
        </p:nvSpPr>
        <p:spPr>
          <a:xfrm>
            <a:off x="8709712" y="6425176"/>
            <a:ext cx="2743200" cy="365125"/>
          </a:xfrm>
          <a:prstGeom prst="rect">
            <a:avLst/>
          </a:prstGeom>
        </p:spPr>
        <p:txBody>
          <a:bodyPr/>
          <a:lstStyle>
            <a:lvl1pPr algn="r">
              <a:defRPr sz="1000" b="1" i="0">
                <a:solidFill>
                  <a:srgbClr val="828383"/>
                </a:solidFill>
                <a:latin typeface="Georgia" charset="0"/>
                <a:ea typeface="Georgia" charset="0"/>
                <a:cs typeface="Georgia" charset="0"/>
              </a:defRPr>
            </a:lvl1pPr>
          </a:lstStyle>
          <a:p>
            <a:fld id="{B06744DD-C5CB-0A4A-8A2F-BD22FA9F2612}" type="slidenum">
              <a:rPr lang="en-US" smtClean="0"/>
              <a:t>‹#›</a:t>
            </a:fld>
            <a:endParaRPr lang="en-US"/>
          </a:p>
        </p:txBody>
      </p:sp>
      <p:sp>
        <p:nvSpPr>
          <p:cNvPr id="12" name="Text Placeholder 2"/>
          <p:cNvSpPr>
            <a:spLocks noGrp="1"/>
          </p:cNvSpPr>
          <p:nvPr>
            <p:ph type="body" idx="1" hasCustomPrompt="1"/>
          </p:nvPr>
        </p:nvSpPr>
        <p:spPr>
          <a:xfrm>
            <a:off x="1648840" y="2141906"/>
            <a:ext cx="8812464" cy="3633116"/>
          </a:xfrm>
          <a:prstGeom prst="rect">
            <a:avLst/>
          </a:prstGeom>
        </p:spPr>
        <p:txBody>
          <a:bodyPr>
            <a:normAutofit/>
          </a:bodyPr>
          <a:lstStyle>
            <a:lvl1pPr marL="171450" indent="-171450">
              <a:lnSpc>
                <a:spcPct val="150000"/>
              </a:lnSpc>
              <a:spcBef>
                <a:spcPts val="0"/>
              </a:spcBef>
              <a:buFont typeface="Arial" charset="0"/>
              <a:buChar char="•"/>
              <a:defRPr sz="1200" b="0" i="0" baseline="0">
                <a:solidFill>
                  <a:srgbClr val="828383"/>
                </a:solidFill>
                <a:latin typeface="Georgia" charset="0"/>
                <a:ea typeface="Georgia" charset="0"/>
                <a:cs typeface="Georgi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Igendaerat</a:t>
            </a:r>
            <a:r>
              <a:rPr lang="en-US" dirty="0"/>
              <a:t> as </a:t>
            </a:r>
            <a:r>
              <a:rPr lang="en-US" dirty="0" err="1"/>
              <a:t>porpossin</a:t>
            </a:r>
            <a:r>
              <a:rPr lang="en-US" dirty="0"/>
              <a:t> con </a:t>
            </a:r>
            <a:r>
              <a:rPr lang="en-US" dirty="0" err="1"/>
              <a:t>pe</a:t>
            </a:r>
            <a:r>
              <a:rPr lang="en-US" dirty="0"/>
              <a:t> sim </a:t>
            </a:r>
            <a:r>
              <a:rPr lang="en-US" dirty="0" err="1"/>
              <a:t>Bereptatur</a:t>
            </a:r>
            <a:r>
              <a:rPr lang="en-US" dirty="0"/>
              <a:t> re </a:t>
            </a:r>
            <a:r>
              <a:rPr lang="en-US" dirty="0" err="1"/>
              <a:t>sinctorio</a:t>
            </a:r>
            <a:r>
              <a:rPr lang="en-US" dirty="0"/>
              <a:t>.</a:t>
            </a:r>
          </a:p>
          <a:p>
            <a:pPr lvl="0"/>
            <a:r>
              <a:rPr lang="en-US" dirty="0" err="1"/>
              <a:t>Evel</a:t>
            </a:r>
            <a:r>
              <a:rPr lang="en-US" dirty="0"/>
              <a:t> </a:t>
            </a:r>
            <a:r>
              <a:rPr lang="en-US" dirty="0" err="1"/>
              <a:t>ium</a:t>
            </a:r>
            <a:r>
              <a:rPr lang="en-US" dirty="0"/>
              <a:t> </a:t>
            </a:r>
            <a:r>
              <a:rPr lang="en-US" dirty="0" err="1"/>
              <a:t>quiae</a:t>
            </a:r>
            <a:r>
              <a:rPr lang="en-US" dirty="0"/>
              <a:t> </a:t>
            </a:r>
            <a:r>
              <a:rPr lang="en-US" dirty="0" err="1"/>
              <a:t>voluptas</a:t>
            </a:r>
            <a:r>
              <a:rPr lang="en-US" dirty="0"/>
              <a:t> </a:t>
            </a:r>
            <a:r>
              <a:rPr lang="en-US" dirty="0" err="1"/>
              <a:t>everatquodi</a:t>
            </a:r>
            <a:r>
              <a:rPr lang="en-US" dirty="0"/>
              <a:t> </a:t>
            </a:r>
            <a:r>
              <a:rPr lang="en-US" dirty="0" err="1"/>
              <a:t>rempore</a:t>
            </a:r>
            <a:r>
              <a:rPr lang="en-US" dirty="0"/>
              <a:t> </a:t>
            </a:r>
            <a:r>
              <a:rPr lang="en-US" dirty="0" err="1"/>
              <a:t>ni</a:t>
            </a:r>
            <a:r>
              <a:rPr lang="en-US" dirty="0"/>
              <a:t> </a:t>
            </a:r>
            <a:r>
              <a:rPr lang="en-US" dirty="0" err="1"/>
              <a:t>aut</a:t>
            </a:r>
            <a:r>
              <a:rPr lang="en-US" dirty="0"/>
              <a:t> </a:t>
            </a:r>
            <a:r>
              <a:rPr lang="en-US" dirty="0" err="1"/>
              <a:t>quiatur</a:t>
            </a:r>
            <a:endParaRPr lang="en-US" dirty="0"/>
          </a:p>
          <a:p>
            <a:pPr lvl="0"/>
            <a:r>
              <a:rPr lang="en-US" dirty="0" err="1"/>
              <a:t>Aut</a:t>
            </a:r>
            <a:r>
              <a:rPr lang="en-US" dirty="0"/>
              <a:t> </a:t>
            </a:r>
            <a:r>
              <a:rPr lang="en-US" dirty="0" err="1"/>
              <a:t>excerum</a:t>
            </a:r>
            <a:r>
              <a:rPr lang="en-US" dirty="0"/>
              <a:t> </a:t>
            </a:r>
            <a:r>
              <a:rPr lang="en-US" dirty="0" err="1"/>
              <a:t>ni</a:t>
            </a:r>
            <a:r>
              <a:rPr lang="en-US" dirty="0"/>
              <a:t> am con </a:t>
            </a:r>
            <a:r>
              <a:rPr lang="en-US" dirty="0" err="1"/>
              <a:t>parit</a:t>
            </a:r>
            <a:r>
              <a:rPr lang="en-US" dirty="0"/>
              <a:t>, </a:t>
            </a:r>
            <a:r>
              <a:rPr lang="en-US" dirty="0" err="1"/>
              <a:t>officillatas</a:t>
            </a:r>
            <a:r>
              <a:rPr lang="en-US" dirty="0"/>
              <a:t> </a:t>
            </a:r>
            <a:r>
              <a:rPr lang="en-US" dirty="0" err="1"/>
              <a:t>sitis</a:t>
            </a:r>
            <a:r>
              <a:rPr lang="en-US" dirty="0"/>
              <a:t> </a:t>
            </a:r>
            <a:r>
              <a:rPr lang="en-US" dirty="0" err="1"/>
              <a:t>mosanim</a:t>
            </a:r>
            <a:endParaRPr lang="en-US" dirty="0"/>
          </a:p>
          <a:p>
            <a:pPr lvl="0"/>
            <a:r>
              <a:rPr lang="en-US" dirty="0" err="1"/>
              <a:t>Peribus</a:t>
            </a:r>
            <a:r>
              <a:rPr lang="en-US" dirty="0"/>
              <a:t> </a:t>
            </a:r>
            <a:r>
              <a:rPr lang="en-US" dirty="0" err="1"/>
              <a:t>ellate</a:t>
            </a:r>
            <a:r>
              <a:rPr lang="en-US" dirty="0"/>
              <a:t> </a:t>
            </a:r>
            <a:r>
              <a:rPr lang="en-US" dirty="0" err="1"/>
              <a:t>ipienem</a:t>
            </a:r>
            <a:r>
              <a:rPr lang="en-US" dirty="0"/>
              <a:t> </a:t>
            </a:r>
            <a:r>
              <a:rPr lang="en-US" dirty="0" err="1"/>
              <a:t>dolupta</a:t>
            </a:r>
            <a:r>
              <a:rPr lang="en-US" dirty="0"/>
              <a:t> </a:t>
            </a:r>
            <a:r>
              <a:rPr lang="en-US" dirty="0" err="1"/>
              <a:t>estorise</a:t>
            </a:r>
            <a:r>
              <a:rPr lang="en-US" dirty="0"/>
              <a:t> </a:t>
            </a:r>
            <a:r>
              <a:rPr lang="en-US" dirty="0" err="1"/>
              <a:t>saerum</a:t>
            </a:r>
            <a:r>
              <a:rPr lang="en-US" dirty="0"/>
              <a:t> qui </a:t>
            </a:r>
            <a:r>
              <a:rPr lang="en-US" dirty="0" err="1"/>
              <a:t>offic</a:t>
            </a:r>
            <a:endParaRPr lang="en-US" dirty="0"/>
          </a:p>
          <a:p>
            <a:r>
              <a:rPr lang="en-US" dirty="0" err="1"/>
              <a:t>Nullam</a:t>
            </a:r>
            <a:r>
              <a:rPr lang="en-US" dirty="0"/>
              <a:t> </a:t>
            </a:r>
            <a:r>
              <a:rPr lang="en-US" dirty="0" err="1"/>
              <a:t>varius</a:t>
            </a:r>
            <a:r>
              <a:rPr lang="en-US" dirty="0"/>
              <a:t> </a:t>
            </a:r>
            <a:r>
              <a:rPr lang="en-US" dirty="0" err="1"/>
              <a:t>turpis</a:t>
            </a:r>
            <a:r>
              <a:rPr lang="en-US" dirty="0"/>
              <a:t> </a:t>
            </a:r>
            <a:r>
              <a:rPr lang="en-US" dirty="0" err="1"/>
              <a:t>nec</a:t>
            </a:r>
            <a:r>
              <a:rPr lang="en-US" dirty="0"/>
              <a:t> ipsum </a:t>
            </a:r>
            <a:r>
              <a:rPr lang="en-US" dirty="0" err="1"/>
              <a:t>iaculis</a:t>
            </a:r>
            <a:r>
              <a:rPr lang="en-US" dirty="0"/>
              <a:t> porta.</a:t>
            </a:r>
          </a:p>
          <a:p>
            <a:r>
              <a:rPr lang="en-US" dirty="0" err="1"/>
              <a:t>Sed</a:t>
            </a:r>
            <a:r>
              <a:rPr lang="en-US" dirty="0"/>
              <a:t> id ex </a:t>
            </a:r>
            <a:r>
              <a:rPr lang="en-US" dirty="0" err="1"/>
              <a:t>quis</a:t>
            </a:r>
            <a:r>
              <a:rPr lang="en-US" dirty="0"/>
              <a:t> ipsum </a:t>
            </a:r>
            <a:r>
              <a:rPr lang="en-US" dirty="0" err="1"/>
              <a:t>vehicula</a:t>
            </a:r>
            <a:r>
              <a:rPr lang="en-US" dirty="0"/>
              <a:t> </a:t>
            </a:r>
            <a:r>
              <a:rPr lang="en-US" dirty="0" err="1"/>
              <a:t>scelerisque</a:t>
            </a:r>
            <a:r>
              <a:rPr lang="en-US" dirty="0"/>
              <a:t>.</a:t>
            </a:r>
          </a:p>
          <a:p>
            <a:r>
              <a:rPr lang="en-US" dirty="0" err="1"/>
              <a:t>Duis</a:t>
            </a:r>
            <a:r>
              <a:rPr lang="en-US" dirty="0"/>
              <a:t> </a:t>
            </a:r>
            <a:r>
              <a:rPr lang="en-US" dirty="0" err="1"/>
              <a:t>efficitur</a:t>
            </a:r>
            <a:r>
              <a:rPr lang="en-US" dirty="0"/>
              <a:t> </a:t>
            </a:r>
            <a:r>
              <a:rPr lang="en-US" dirty="0" err="1"/>
              <a:t>diam</a:t>
            </a:r>
            <a:r>
              <a:rPr lang="en-US" dirty="0"/>
              <a:t> id </a:t>
            </a:r>
            <a:r>
              <a:rPr lang="en-US" dirty="0" err="1"/>
              <a:t>vehicula</a:t>
            </a:r>
            <a:r>
              <a:rPr lang="en-US" dirty="0"/>
              <a:t> </a:t>
            </a:r>
            <a:r>
              <a:rPr lang="en-US" dirty="0" err="1"/>
              <a:t>lacinia</a:t>
            </a:r>
            <a:r>
              <a:rPr lang="en-US" dirty="0"/>
              <a:t>.</a:t>
            </a:r>
          </a:p>
          <a:p>
            <a:r>
              <a:rPr lang="en-US" dirty="0"/>
              <a:t>Integer </a:t>
            </a:r>
            <a:r>
              <a:rPr lang="en-US" dirty="0" err="1"/>
              <a:t>sed</a:t>
            </a:r>
            <a:r>
              <a:rPr lang="en-US" dirty="0"/>
              <a:t> </a:t>
            </a:r>
            <a:r>
              <a:rPr lang="en-US" dirty="0" err="1"/>
              <a:t>nulla</a:t>
            </a:r>
            <a:r>
              <a:rPr lang="en-US" dirty="0"/>
              <a:t> </a:t>
            </a:r>
            <a:r>
              <a:rPr lang="en-US" dirty="0" err="1"/>
              <a:t>nec</a:t>
            </a:r>
            <a:r>
              <a:rPr lang="en-US" dirty="0"/>
              <a:t> </a:t>
            </a:r>
            <a:r>
              <a:rPr lang="en-US" dirty="0" err="1"/>
              <a:t>sem</a:t>
            </a:r>
            <a:r>
              <a:rPr lang="en-US" dirty="0"/>
              <a:t> </a:t>
            </a:r>
            <a:r>
              <a:rPr lang="en-US" dirty="0" err="1"/>
              <a:t>aliquam</a:t>
            </a:r>
            <a:r>
              <a:rPr lang="en-US" dirty="0"/>
              <a:t> </a:t>
            </a:r>
            <a:r>
              <a:rPr lang="en-US" dirty="0" err="1"/>
              <a:t>efficitur</a:t>
            </a:r>
            <a:r>
              <a:rPr lang="en-US" dirty="0"/>
              <a:t>.</a:t>
            </a:r>
          </a:p>
          <a:p>
            <a:r>
              <a:rPr lang="en-US" dirty="0" err="1"/>
              <a:t>Aliquam</a:t>
            </a:r>
            <a:r>
              <a:rPr lang="en-US" dirty="0"/>
              <a:t> ac </a:t>
            </a:r>
            <a:r>
              <a:rPr lang="en-US" dirty="0" err="1"/>
              <a:t>orci</a:t>
            </a:r>
            <a:r>
              <a:rPr lang="en-US" dirty="0"/>
              <a:t> </a:t>
            </a:r>
            <a:r>
              <a:rPr lang="en-US" dirty="0" err="1"/>
              <a:t>vehicula</a:t>
            </a:r>
            <a:r>
              <a:rPr lang="en-US" dirty="0"/>
              <a:t>, </a:t>
            </a:r>
            <a:r>
              <a:rPr lang="en-US" dirty="0" err="1"/>
              <a:t>condimentum</a:t>
            </a:r>
            <a:r>
              <a:rPr lang="en-US" dirty="0"/>
              <a:t> dui sit </a:t>
            </a:r>
            <a:r>
              <a:rPr lang="en-US" dirty="0" err="1"/>
              <a:t>amet</a:t>
            </a:r>
            <a:r>
              <a:rPr lang="en-US" dirty="0"/>
              <a:t>, </a:t>
            </a:r>
            <a:r>
              <a:rPr lang="en-US" dirty="0" err="1"/>
              <a:t>tincidunt</a:t>
            </a:r>
            <a:r>
              <a:rPr lang="en-US" dirty="0"/>
              <a:t> </a:t>
            </a:r>
            <a:r>
              <a:rPr lang="en-US" dirty="0" err="1"/>
              <a:t>tortor</a:t>
            </a:r>
            <a:r>
              <a:rPr lang="en-US" dirty="0"/>
              <a:t>.</a:t>
            </a:r>
          </a:p>
          <a:p>
            <a:r>
              <a:rPr lang="en-US" dirty="0" err="1"/>
              <a:t>Nulla</a:t>
            </a:r>
            <a:r>
              <a:rPr lang="en-US" dirty="0"/>
              <a:t> semper libero non </a:t>
            </a:r>
            <a:r>
              <a:rPr lang="en-US" dirty="0" err="1"/>
              <a:t>justo</a:t>
            </a:r>
            <a:r>
              <a:rPr lang="en-US" dirty="0"/>
              <a:t> </a:t>
            </a:r>
            <a:r>
              <a:rPr lang="en-US" dirty="0" err="1"/>
              <a:t>scelerisque</a:t>
            </a:r>
            <a:r>
              <a:rPr lang="en-US" dirty="0"/>
              <a:t> </a:t>
            </a:r>
            <a:r>
              <a:rPr lang="en-US" dirty="0" err="1"/>
              <a:t>aliquam</a:t>
            </a:r>
            <a:r>
              <a:rPr lang="en-US" dirty="0"/>
              <a:t>.</a:t>
            </a:r>
          </a:p>
          <a:p>
            <a:endParaRPr lang="en-US" dirty="0"/>
          </a:p>
          <a:p>
            <a:pPr lvl="0"/>
            <a:endParaRPr lang="en-US" dirty="0"/>
          </a:p>
        </p:txBody>
      </p:sp>
    </p:spTree>
    <p:extLst>
      <p:ext uri="{BB962C8B-B14F-4D97-AF65-F5344CB8AC3E}">
        <p14:creationId xmlns:p14="http://schemas.microsoft.com/office/powerpoint/2010/main" val="269286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BU Text 1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4820" y="897539"/>
            <a:ext cx="4447403" cy="972207"/>
          </a:xfrm>
          <a:prstGeom prst="rect">
            <a:avLst/>
          </a:prstGeom>
        </p:spPr>
        <p:txBody>
          <a:bodyPr anchor="t" anchorCtr="0">
            <a:normAutofit/>
          </a:bodyPr>
          <a:lstStyle>
            <a:lvl1pPr>
              <a:lnSpc>
                <a:spcPct val="80000"/>
              </a:lnSpc>
              <a:defRPr sz="3000" b="1" i="0">
                <a:latin typeface="Verdana" charset="0"/>
                <a:ea typeface="Verdana" charset="0"/>
                <a:cs typeface="Verdana" charset="0"/>
              </a:defRPr>
            </a:lvl1pPr>
          </a:lstStyle>
          <a:p>
            <a:r>
              <a:rPr lang="en-US" dirty="0" err="1"/>
              <a:t>Lorem</a:t>
            </a:r>
            <a:r>
              <a:rPr lang="en-US" dirty="0"/>
              <a:t> </a:t>
            </a:r>
            <a:r>
              <a:rPr lang="en-US" dirty="0" err="1"/>
              <a:t>Ipsum</a:t>
            </a:r>
            <a:r>
              <a:rPr lang="en-US" dirty="0"/>
              <a:t> dolor sit </a:t>
            </a:r>
            <a:r>
              <a:rPr lang="en-US" dirty="0" err="1"/>
              <a:t>amet</a:t>
            </a:r>
            <a:endParaRPr lang="en-US" dirty="0"/>
          </a:p>
        </p:txBody>
      </p:sp>
      <p:sp>
        <p:nvSpPr>
          <p:cNvPr id="4" name="Text Placeholder 3"/>
          <p:cNvSpPr>
            <a:spLocks noGrp="1"/>
          </p:cNvSpPr>
          <p:nvPr>
            <p:ph type="body" sz="half" idx="2" hasCustomPrompt="1"/>
          </p:nvPr>
        </p:nvSpPr>
        <p:spPr>
          <a:xfrm>
            <a:off x="834820" y="2039016"/>
            <a:ext cx="4447403" cy="3616244"/>
          </a:xfrm>
          <a:prstGeom prst="rect">
            <a:avLst/>
          </a:prstGeom>
        </p:spPr>
        <p:txBody>
          <a:bodyPr>
            <a:normAutofit/>
          </a:bodyPr>
          <a:lstStyle>
            <a:lvl1pPr marL="0" indent="0">
              <a:buNone/>
              <a:defRPr sz="12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err="1"/>
              <a:t>Igendaerat</a:t>
            </a:r>
            <a:r>
              <a:rPr lang="en-US" dirty="0"/>
              <a:t> as </a:t>
            </a:r>
            <a:r>
              <a:rPr lang="en-US" dirty="0" err="1"/>
              <a:t>porpossin</a:t>
            </a:r>
            <a:r>
              <a:rPr lang="en-US" dirty="0"/>
              <a:t> con </a:t>
            </a:r>
            <a:r>
              <a:rPr lang="en-US" dirty="0" err="1"/>
              <a:t>pe</a:t>
            </a:r>
            <a:r>
              <a:rPr lang="en-US" dirty="0"/>
              <a:t> </a:t>
            </a:r>
            <a:r>
              <a:rPr lang="en-US" dirty="0" err="1"/>
              <a:t>simBereptatur</a:t>
            </a:r>
            <a:r>
              <a:rPr lang="en-US" dirty="0"/>
              <a:t> re </a:t>
            </a:r>
            <a:r>
              <a:rPr lang="en-US" dirty="0" err="1"/>
              <a:t>sinctorio</a:t>
            </a:r>
            <a:r>
              <a:rPr lang="en-US" dirty="0"/>
              <a:t>. </a:t>
            </a:r>
          </a:p>
          <a:p>
            <a:pPr lvl="0"/>
            <a:r>
              <a:rPr lang="en-US" dirty="0" err="1"/>
              <a:t>Evel</a:t>
            </a:r>
            <a:r>
              <a:rPr lang="en-US" dirty="0"/>
              <a:t> </a:t>
            </a:r>
            <a:r>
              <a:rPr lang="en-US" dirty="0" err="1"/>
              <a:t>ium</a:t>
            </a:r>
            <a:r>
              <a:rPr lang="en-US" dirty="0"/>
              <a:t> </a:t>
            </a:r>
            <a:r>
              <a:rPr lang="en-US" dirty="0" err="1"/>
              <a:t>quiae</a:t>
            </a:r>
            <a:r>
              <a:rPr lang="en-US" dirty="0"/>
              <a:t> </a:t>
            </a:r>
            <a:r>
              <a:rPr lang="en-US" dirty="0" err="1"/>
              <a:t>voluptas</a:t>
            </a:r>
            <a:r>
              <a:rPr lang="en-US" dirty="0"/>
              <a:t> </a:t>
            </a:r>
            <a:r>
              <a:rPr lang="en-US" dirty="0" err="1"/>
              <a:t>everatquodi</a:t>
            </a:r>
            <a:r>
              <a:rPr lang="en-US" dirty="0"/>
              <a:t> </a:t>
            </a:r>
            <a:r>
              <a:rPr lang="en-US" dirty="0" err="1"/>
              <a:t>rempore</a:t>
            </a:r>
            <a:r>
              <a:rPr lang="en-US" dirty="0"/>
              <a:t> </a:t>
            </a:r>
            <a:r>
              <a:rPr lang="en-US" dirty="0" err="1"/>
              <a:t>ni</a:t>
            </a:r>
            <a:r>
              <a:rPr lang="en-US" dirty="0"/>
              <a:t> </a:t>
            </a:r>
            <a:r>
              <a:rPr lang="en-US" dirty="0" err="1"/>
              <a:t>aut</a:t>
            </a:r>
            <a:r>
              <a:rPr lang="en-US" dirty="0"/>
              <a:t> </a:t>
            </a:r>
            <a:r>
              <a:rPr lang="en-US" dirty="0" err="1"/>
              <a:t>quiatur</a:t>
            </a:r>
            <a:r>
              <a:rPr lang="en-US" dirty="0"/>
              <a:t> </a:t>
            </a:r>
            <a:r>
              <a:rPr lang="en-US" dirty="0" err="1"/>
              <a:t>aut</a:t>
            </a:r>
            <a:r>
              <a:rPr lang="en-US" dirty="0"/>
              <a:t> </a:t>
            </a:r>
            <a:r>
              <a:rPr lang="en-US" dirty="0" err="1"/>
              <a:t>excerum</a:t>
            </a:r>
            <a:r>
              <a:rPr lang="en-US" dirty="0"/>
              <a:t> </a:t>
            </a:r>
            <a:r>
              <a:rPr lang="en-US" dirty="0" err="1"/>
              <a:t>ni</a:t>
            </a:r>
            <a:r>
              <a:rPr lang="en-US" dirty="0"/>
              <a:t>. </a:t>
            </a:r>
          </a:p>
          <a:p>
            <a:pPr lvl="0"/>
            <a:r>
              <a:rPr lang="en-US" dirty="0" err="1"/>
              <a:t>Pellentesque</a:t>
            </a:r>
            <a:r>
              <a:rPr lang="en-US" dirty="0"/>
              <a:t> </a:t>
            </a:r>
            <a:r>
              <a:rPr lang="en-US" dirty="0" err="1"/>
              <a:t>pellentesque</a:t>
            </a:r>
            <a:r>
              <a:rPr lang="en-US" dirty="0"/>
              <a:t> </a:t>
            </a:r>
            <a:r>
              <a:rPr lang="en-US" dirty="0" err="1"/>
              <a:t>egestas</a:t>
            </a:r>
            <a:r>
              <a:rPr lang="en-US" dirty="0"/>
              <a:t> </a:t>
            </a:r>
            <a:r>
              <a:rPr lang="en-US" dirty="0" err="1"/>
              <a:t>turpis</a:t>
            </a:r>
            <a:r>
              <a:rPr lang="en-US" dirty="0"/>
              <a:t>, </a:t>
            </a:r>
            <a:r>
              <a:rPr lang="en-US" dirty="0" err="1"/>
              <a:t>vel</a:t>
            </a:r>
            <a:r>
              <a:rPr lang="en-US" dirty="0"/>
              <a:t> </a:t>
            </a:r>
            <a:r>
              <a:rPr lang="en-US" dirty="0" err="1"/>
              <a:t>rhoncus</a:t>
            </a:r>
            <a:r>
              <a:rPr lang="en-US" dirty="0"/>
              <a:t> </a:t>
            </a:r>
            <a:r>
              <a:rPr lang="en-US" dirty="0" err="1"/>
              <a:t>nibh</a:t>
            </a:r>
            <a:r>
              <a:rPr lang="en-US" dirty="0"/>
              <a:t> </a:t>
            </a:r>
            <a:r>
              <a:rPr lang="en-US" dirty="0" err="1"/>
              <a:t>euismod</a:t>
            </a:r>
            <a:r>
              <a:rPr lang="en-US" dirty="0"/>
              <a:t> </a:t>
            </a:r>
            <a:r>
              <a:rPr lang="en-US" dirty="0" err="1"/>
              <a:t>vulputate</a:t>
            </a:r>
            <a:r>
              <a:rPr lang="en-US" dirty="0"/>
              <a:t>. </a:t>
            </a:r>
            <a:r>
              <a:rPr lang="en-US" dirty="0" err="1"/>
              <a:t>Pellentesque</a:t>
            </a:r>
            <a:r>
              <a:rPr lang="en-US" dirty="0"/>
              <a:t> </a:t>
            </a:r>
            <a:r>
              <a:rPr lang="en-US" dirty="0" err="1"/>
              <a:t>eu</a:t>
            </a:r>
            <a:r>
              <a:rPr lang="en-US" dirty="0"/>
              <a:t> </a:t>
            </a:r>
            <a:r>
              <a:rPr lang="en-US" dirty="0" err="1"/>
              <a:t>felis</a:t>
            </a:r>
            <a:r>
              <a:rPr lang="en-US" dirty="0"/>
              <a:t> </a:t>
            </a:r>
            <a:r>
              <a:rPr lang="en-US" dirty="0" err="1"/>
              <a:t>vestibulum</a:t>
            </a:r>
            <a:r>
              <a:rPr lang="en-US" dirty="0"/>
              <a:t>, </a:t>
            </a:r>
            <a:r>
              <a:rPr lang="en-US" dirty="0" err="1"/>
              <a:t>convallis</a:t>
            </a:r>
            <a:r>
              <a:rPr lang="en-US" dirty="0"/>
              <a:t> nisi </a:t>
            </a:r>
            <a:r>
              <a:rPr lang="en-US" dirty="0" err="1"/>
              <a:t>nec</a:t>
            </a:r>
            <a:r>
              <a:rPr lang="en-US" dirty="0"/>
              <a:t>, </a:t>
            </a:r>
            <a:r>
              <a:rPr lang="en-US" dirty="0" err="1"/>
              <a:t>lobortis</a:t>
            </a:r>
            <a:r>
              <a:rPr lang="en-US" dirty="0"/>
              <a:t> </a:t>
            </a:r>
            <a:r>
              <a:rPr lang="en-US" dirty="0" err="1"/>
              <a:t>velit</a:t>
            </a:r>
            <a:r>
              <a:rPr lang="en-US" dirty="0"/>
              <a:t>. </a:t>
            </a:r>
            <a:r>
              <a:rPr lang="en-US" dirty="0" err="1"/>
              <a:t>Suspendisse</a:t>
            </a:r>
            <a:r>
              <a:rPr lang="en-US" dirty="0"/>
              <a:t> in </a:t>
            </a:r>
            <a:r>
              <a:rPr lang="en-US" dirty="0" err="1"/>
              <a:t>turpis</a:t>
            </a:r>
            <a:r>
              <a:rPr lang="en-US" dirty="0"/>
              <a:t> </a:t>
            </a:r>
            <a:r>
              <a:rPr lang="en-US" dirty="0" err="1"/>
              <a:t>faucibus</a:t>
            </a:r>
            <a:r>
              <a:rPr lang="en-US" dirty="0"/>
              <a:t>, </a:t>
            </a:r>
            <a:r>
              <a:rPr lang="en-US" dirty="0" err="1"/>
              <a:t>faucibus</a:t>
            </a:r>
            <a:r>
              <a:rPr lang="en-US" dirty="0"/>
              <a:t> </a:t>
            </a:r>
            <a:r>
              <a:rPr lang="en-US" dirty="0" err="1"/>
              <a:t>est</a:t>
            </a:r>
            <a:r>
              <a:rPr lang="en-US" dirty="0"/>
              <a:t> a, </a:t>
            </a:r>
            <a:r>
              <a:rPr lang="en-US" dirty="0" err="1"/>
              <a:t>convallis</a:t>
            </a:r>
            <a:r>
              <a:rPr lang="en-US" dirty="0"/>
              <a:t> sem. </a:t>
            </a:r>
            <a:r>
              <a:rPr lang="en-US" dirty="0" err="1"/>
              <a:t>Nulla</a:t>
            </a:r>
            <a:r>
              <a:rPr lang="en-US" dirty="0"/>
              <a:t> </a:t>
            </a:r>
            <a:r>
              <a:rPr lang="en-US" dirty="0" err="1"/>
              <a:t>facilisi</a:t>
            </a:r>
            <a:r>
              <a:rPr lang="en-US" dirty="0"/>
              <a:t>. </a:t>
            </a:r>
            <a:r>
              <a:rPr lang="en-US" dirty="0" err="1"/>
              <a:t>Fusce</a:t>
            </a:r>
            <a:r>
              <a:rPr lang="en-US" dirty="0"/>
              <a:t> </a:t>
            </a:r>
            <a:r>
              <a:rPr lang="en-US" dirty="0" err="1"/>
              <a:t>hendrerit</a:t>
            </a:r>
            <a:r>
              <a:rPr lang="en-US" dirty="0"/>
              <a:t> </a:t>
            </a:r>
            <a:r>
              <a:rPr lang="en-US" dirty="0" err="1"/>
              <a:t>augue</a:t>
            </a:r>
            <a:r>
              <a:rPr lang="en-US" dirty="0"/>
              <a:t> </a:t>
            </a:r>
            <a:r>
              <a:rPr lang="en-US" dirty="0" err="1"/>
              <a:t>ut</a:t>
            </a:r>
            <a:r>
              <a:rPr lang="en-US" dirty="0"/>
              <a:t> </a:t>
            </a:r>
            <a:r>
              <a:rPr lang="en-US" dirty="0" err="1"/>
              <a:t>ipsum</a:t>
            </a:r>
            <a:r>
              <a:rPr lang="en-US" dirty="0"/>
              <a:t> </a:t>
            </a:r>
            <a:r>
              <a:rPr lang="en-US" dirty="0" err="1"/>
              <a:t>blandit</a:t>
            </a:r>
            <a:r>
              <a:rPr lang="en-US" dirty="0"/>
              <a:t> </a:t>
            </a:r>
            <a:r>
              <a:rPr lang="en-US" dirty="0" err="1"/>
              <a:t>posuere</a:t>
            </a:r>
            <a:r>
              <a:rPr lang="en-US" dirty="0"/>
              <a:t>. </a:t>
            </a:r>
            <a:r>
              <a:rPr lang="en-US" dirty="0" err="1"/>
              <a:t>Quisque</a:t>
            </a:r>
            <a:r>
              <a:rPr lang="en-US" dirty="0"/>
              <a:t> </a:t>
            </a:r>
            <a:r>
              <a:rPr lang="en-US" dirty="0" err="1"/>
              <a:t>egestas</a:t>
            </a:r>
            <a:r>
              <a:rPr lang="en-US" dirty="0"/>
              <a:t> tempus lacus. </a:t>
            </a:r>
            <a:r>
              <a:rPr lang="en-US" dirty="0" err="1"/>
              <a:t>Vivamus</a:t>
            </a:r>
            <a:r>
              <a:rPr lang="en-US" dirty="0"/>
              <a:t> </a:t>
            </a:r>
            <a:r>
              <a:rPr lang="en-US" dirty="0" err="1"/>
              <a:t>blandit</a:t>
            </a:r>
            <a:r>
              <a:rPr lang="en-US" dirty="0"/>
              <a:t> </a:t>
            </a:r>
            <a:r>
              <a:rPr lang="en-US" dirty="0" err="1"/>
              <a:t>pellentesque</a:t>
            </a:r>
            <a:r>
              <a:rPr lang="en-US" dirty="0"/>
              <a:t> </a:t>
            </a:r>
            <a:r>
              <a:rPr lang="en-US" dirty="0" err="1"/>
              <a:t>diam</a:t>
            </a:r>
            <a:r>
              <a:rPr lang="en-US" dirty="0"/>
              <a:t> in </a:t>
            </a:r>
            <a:r>
              <a:rPr lang="en-US" dirty="0" err="1"/>
              <a:t>imperdiet</a:t>
            </a:r>
            <a:r>
              <a:rPr lang="en-US" dirty="0"/>
              <a:t>. </a:t>
            </a:r>
            <a:r>
              <a:rPr lang="en-US" dirty="0" err="1"/>
              <a:t>Phasellus</a:t>
            </a:r>
            <a:r>
              <a:rPr lang="en-US" dirty="0"/>
              <a:t> </a:t>
            </a:r>
            <a:r>
              <a:rPr lang="en-US" dirty="0" err="1"/>
              <a:t>vehicula</a:t>
            </a:r>
            <a:r>
              <a:rPr lang="en-US" dirty="0"/>
              <a:t> et </a:t>
            </a:r>
            <a:r>
              <a:rPr lang="en-US" dirty="0" err="1"/>
              <a:t>eros</a:t>
            </a:r>
            <a:r>
              <a:rPr lang="en-US" dirty="0"/>
              <a:t> </a:t>
            </a:r>
            <a:r>
              <a:rPr lang="en-US" dirty="0" err="1"/>
              <a:t>nec</a:t>
            </a:r>
            <a:r>
              <a:rPr lang="en-US" dirty="0"/>
              <a:t> </a:t>
            </a:r>
            <a:r>
              <a:rPr lang="en-US" dirty="0" err="1"/>
              <a:t>posuere</a:t>
            </a:r>
            <a:r>
              <a:rPr lang="en-US" dirty="0"/>
              <a:t>. </a:t>
            </a:r>
            <a:r>
              <a:rPr lang="en-US" dirty="0" err="1"/>
              <a:t>Nulla</a:t>
            </a:r>
            <a:r>
              <a:rPr lang="en-US" dirty="0"/>
              <a:t> </a:t>
            </a:r>
            <a:r>
              <a:rPr lang="en-US" dirty="0" err="1"/>
              <a:t>facilisis</a:t>
            </a:r>
            <a:r>
              <a:rPr lang="en-US" dirty="0"/>
              <a:t> </a:t>
            </a:r>
            <a:r>
              <a:rPr lang="en-US" dirty="0" err="1"/>
              <a:t>urna</a:t>
            </a:r>
            <a:r>
              <a:rPr lang="en-US" dirty="0"/>
              <a:t> </a:t>
            </a:r>
            <a:r>
              <a:rPr lang="en-US" dirty="0" err="1"/>
              <a:t>faucibus</a:t>
            </a:r>
            <a:r>
              <a:rPr lang="en-US" dirty="0"/>
              <a:t> </a:t>
            </a:r>
            <a:r>
              <a:rPr lang="en-US" dirty="0" err="1"/>
              <a:t>mattis</a:t>
            </a:r>
            <a:r>
              <a:rPr lang="en-US" dirty="0"/>
              <a:t> </a:t>
            </a:r>
            <a:r>
              <a:rPr lang="en-US" dirty="0" err="1"/>
              <a:t>dignissim</a:t>
            </a:r>
            <a:r>
              <a:rPr lang="en-US" dirty="0"/>
              <a:t>. </a:t>
            </a:r>
            <a:r>
              <a:rPr lang="en-US" dirty="0" err="1"/>
              <a:t>Fusce</a:t>
            </a:r>
            <a:r>
              <a:rPr lang="en-US" dirty="0"/>
              <a:t> </a:t>
            </a:r>
            <a:r>
              <a:rPr lang="en-US" dirty="0" err="1"/>
              <a:t>auctor</a:t>
            </a:r>
            <a:r>
              <a:rPr lang="en-US" dirty="0"/>
              <a:t> </a:t>
            </a:r>
            <a:r>
              <a:rPr lang="en-US" dirty="0" err="1"/>
              <a:t>nulla</a:t>
            </a:r>
            <a:r>
              <a:rPr lang="en-US" dirty="0"/>
              <a:t> </a:t>
            </a:r>
            <a:r>
              <a:rPr lang="en-US" dirty="0" err="1"/>
              <a:t>eu</a:t>
            </a:r>
            <a:r>
              <a:rPr lang="en-US" dirty="0"/>
              <a:t> libero </a:t>
            </a:r>
            <a:r>
              <a:rPr lang="en-US" dirty="0" err="1"/>
              <a:t>finibus</a:t>
            </a:r>
            <a:r>
              <a:rPr lang="en-US" dirty="0"/>
              <a:t> </a:t>
            </a:r>
            <a:r>
              <a:rPr lang="en-US" dirty="0" err="1"/>
              <a:t>placerat</a:t>
            </a:r>
            <a:r>
              <a:rPr lang="en-US" dirty="0"/>
              <a:t>.</a:t>
            </a:r>
          </a:p>
        </p:txBody>
      </p:sp>
      <p:sp>
        <p:nvSpPr>
          <p:cNvPr id="17" name="Picture Placeholder 2"/>
          <p:cNvSpPr>
            <a:spLocks noGrp="1" noChangeAspect="1"/>
          </p:cNvSpPr>
          <p:nvPr>
            <p:ph type="pic" idx="1"/>
          </p:nvPr>
        </p:nvSpPr>
        <p:spPr>
          <a:xfrm>
            <a:off x="5405717" y="961467"/>
            <a:ext cx="5953391" cy="4625787"/>
          </a:xfrm>
          <a:prstGeom prst="rect">
            <a:avLst/>
          </a:prstGeom>
          <a:solidFill>
            <a:schemeClr val="bg1">
              <a:lumMod val="95000"/>
            </a:schemeClr>
          </a:solidFill>
        </p:spPr>
        <p:txBody>
          <a:bodyPr anchor="t">
            <a:normAutofit/>
          </a:bodyPr>
          <a:lstStyle>
            <a:lvl1pPr marL="0" indent="0">
              <a:buNone/>
              <a:defRPr sz="1200" b="0" i="0">
                <a:solidFill>
                  <a:srgbClr val="828383"/>
                </a:solidFill>
                <a:latin typeface="Georgia" charset="0"/>
                <a:ea typeface="Georgia" charset="0"/>
                <a:cs typeface="Georgia"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9" name="Slide Number Placeholder 5"/>
          <p:cNvSpPr>
            <a:spLocks noGrp="1"/>
          </p:cNvSpPr>
          <p:nvPr>
            <p:ph type="sldNum" sz="quarter" idx="12"/>
          </p:nvPr>
        </p:nvSpPr>
        <p:spPr>
          <a:xfrm>
            <a:off x="8709712" y="6425176"/>
            <a:ext cx="2743200" cy="365125"/>
          </a:xfrm>
          <a:prstGeom prst="rect">
            <a:avLst/>
          </a:prstGeom>
        </p:spPr>
        <p:txBody>
          <a:bodyPr/>
          <a:lstStyle>
            <a:lvl1pPr algn="r">
              <a:defRPr sz="1000" b="1" i="0">
                <a:solidFill>
                  <a:srgbClr val="828383"/>
                </a:solidFill>
                <a:latin typeface="Georgia" charset="0"/>
                <a:ea typeface="Georgia" charset="0"/>
                <a:cs typeface="Georgia" charset="0"/>
              </a:defRPr>
            </a:lvl1pPr>
          </a:lstStyle>
          <a:p>
            <a:fld id="{B06744DD-C5CB-0A4A-8A2F-BD22FA9F2612}" type="slidenum">
              <a:rPr lang="en-US" smtClean="0"/>
              <a:t>‹#›</a:t>
            </a:fld>
            <a:endParaRPr lang="en-US"/>
          </a:p>
        </p:txBody>
      </p:sp>
      <p:sp>
        <p:nvSpPr>
          <p:cNvPr id="14" name="Text Placeholder 3"/>
          <p:cNvSpPr>
            <a:spLocks noGrp="1"/>
          </p:cNvSpPr>
          <p:nvPr>
            <p:ph type="body" sz="half" idx="15" hasCustomPrompt="1"/>
          </p:nvPr>
        </p:nvSpPr>
        <p:spPr>
          <a:xfrm>
            <a:off x="5405717" y="5735336"/>
            <a:ext cx="5953391" cy="256356"/>
          </a:xfrm>
          <a:prstGeom prst="rect">
            <a:avLst/>
          </a:prstGeom>
        </p:spPr>
        <p:txBody>
          <a:bodyPr lIns="0" tIns="0" rIns="0">
            <a:normAutofit/>
          </a:bodyPr>
          <a:lstStyle>
            <a:lvl1pPr marL="0" indent="0">
              <a:buNone/>
              <a:defRPr sz="8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a:t>
            </a:r>
          </a:p>
        </p:txBody>
      </p:sp>
    </p:spTree>
    <p:extLst>
      <p:ext uri="{BB962C8B-B14F-4D97-AF65-F5344CB8AC3E}">
        <p14:creationId xmlns:p14="http://schemas.microsoft.com/office/powerpoint/2010/main" val="646592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BU Bulleted Text 1 Photo">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34819" y="897539"/>
            <a:ext cx="4447403" cy="972207"/>
          </a:xfrm>
          <a:prstGeom prst="rect">
            <a:avLst/>
          </a:prstGeom>
        </p:spPr>
        <p:txBody>
          <a:bodyPr anchor="t" anchorCtr="0">
            <a:normAutofit/>
          </a:bodyPr>
          <a:lstStyle>
            <a:lvl1pPr>
              <a:lnSpc>
                <a:spcPct val="80000"/>
              </a:lnSpc>
              <a:defRPr sz="3000" b="1" i="0">
                <a:latin typeface="Verdana" charset="0"/>
                <a:ea typeface="Verdana" charset="0"/>
                <a:cs typeface="Verdana" charset="0"/>
              </a:defRPr>
            </a:lvl1pPr>
          </a:lstStyle>
          <a:p>
            <a:r>
              <a:rPr lang="en-US" dirty="0" err="1"/>
              <a:t>Lorem</a:t>
            </a:r>
            <a:r>
              <a:rPr lang="en-US" dirty="0"/>
              <a:t> </a:t>
            </a:r>
            <a:r>
              <a:rPr lang="en-US" dirty="0" err="1"/>
              <a:t>Ipsum</a:t>
            </a:r>
            <a:r>
              <a:rPr lang="en-US" dirty="0"/>
              <a:t> dolor sit </a:t>
            </a:r>
            <a:r>
              <a:rPr lang="en-US" dirty="0" err="1"/>
              <a:t>amet</a:t>
            </a:r>
            <a:endParaRPr lang="en-US" dirty="0"/>
          </a:p>
        </p:txBody>
      </p:sp>
      <p:sp>
        <p:nvSpPr>
          <p:cNvPr id="7" name="Slide Number Placeholder 5"/>
          <p:cNvSpPr>
            <a:spLocks noGrp="1"/>
          </p:cNvSpPr>
          <p:nvPr>
            <p:ph type="sldNum" sz="quarter" idx="12"/>
          </p:nvPr>
        </p:nvSpPr>
        <p:spPr>
          <a:xfrm>
            <a:off x="8709712" y="6425176"/>
            <a:ext cx="2743200" cy="365125"/>
          </a:xfrm>
          <a:prstGeom prst="rect">
            <a:avLst/>
          </a:prstGeom>
        </p:spPr>
        <p:txBody>
          <a:bodyPr/>
          <a:lstStyle>
            <a:lvl1pPr algn="r">
              <a:defRPr sz="1000" b="1" i="0">
                <a:solidFill>
                  <a:srgbClr val="828383"/>
                </a:solidFill>
                <a:latin typeface="Georgia" charset="0"/>
                <a:ea typeface="Georgia" charset="0"/>
                <a:cs typeface="Georgia" charset="0"/>
              </a:defRPr>
            </a:lvl1pPr>
          </a:lstStyle>
          <a:p>
            <a:fld id="{B06744DD-C5CB-0A4A-8A2F-BD22FA9F2612}" type="slidenum">
              <a:rPr lang="en-US" smtClean="0"/>
              <a:t>‹#›</a:t>
            </a:fld>
            <a:endParaRPr lang="en-US"/>
          </a:p>
        </p:txBody>
      </p:sp>
      <p:sp>
        <p:nvSpPr>
          <p:cNvPr id="18" name="Picture Placeholder 2"/>
          <p:cNvSpPr>
            <a:spLocks noGrp="1" noChangeAspect="1"/>
          </p:cNvSpPr>
          <p:nvPr>
            <p:ph type="pic" idx="15"/>
          </p:nvPr>
        </p:nvSpPr>
        <p:spPr>
          <a:xfrm>
            <a:off x="5405717" y="961467"/>
            <a:ext cx="5953391" cy="4625787"/>
          </a:xfrm>
          <a:prstGeom prst="rect">
            <a:avLst/>
          </a:prstGeom>
          <a:solidFill>
            <a:schemeClr val="bg1">
              <a:lumMod val="95000"/>
            </a:schemeClr>
          </a:solidFill>
        </p:spPr>
        <p:txBody>
          <a:bodyPr anchor="t">
            <a:normAutofit/>
          </a:bodyPr>
          <a:lstStyle>
            <a:lvl1pPr marL="0" indent="0">
              <a:buNone/>
              <a:defRPr sz="1200" b="0" i="0">
                <a:solidFill>
                  <a:srgbClr val="828383"/>
                </a:solidFill>
                <a:latin typeface="Georgia" charset="0"/>
                <a:ea typeface="Georgia" charset="0"/>
                <a:cs typeface="Georgia"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p:cNvSpPr>
            <a:spLocks noGrp="1"/>
          </p:cNvSpPr>
          <p:nvPr>
            <p:ph type="body" sz="half" idx="2" hasCustomPrompt="1"/>
          </p:nvPr>
        </p:nvSpPr>
        <p:spPr>
          <a:xfrm>
            <a:off x="834819" y="2039016"/>
            <a:ext cx="4447403" cy="3616244"/>
          </a:xfrm>
          <a:prstGeom prst="rect">
            <a:avLst/>
          </a:prstGeom>
        </p:spPr>
        <p:txBody>
          <a:bodyPr>
            <a:normAutofit/>
          </a:bodyPr>
          <a:lstStyle>
            <a:lvl1pPr marL="171450" indent="-171450">
              <a:buFont typeface="Arial" charset="0"/>
              <a:buChar char="•"/>
              <a:defRPr sz="12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err="1"/>
              <a:t>Igendaerat</a:t>
            </a:r>
            <a:r>
              <a:rPr lang="en-US" dirty="0"/>
              <a:t> as </a:t>
            </a:r>
            <a:r>
              <a:rPr lang="en-US" dirty="0" err="1"/>
              <a:t>porpossin</a:t>
            </a:r>
            <a:r>
              <a:rPr lang="en-US" dirty="0"/>
              <a:t> con </a:t>
            </a:r>
            <a:r>
              <a:rPr lang="en-US" dirty="0" err="1"/>
              <a:t>pe</a:t>
            </a:r>
            <a:r>
              <a:rPr lang="en-US" dirty="0"/>
              <a:t> sim </a:t>
            </a:r>
            <a:r>
              <a:rPr lang="en-US" dirty="0" err="1"/>
              <a:t>Bereptatur</a:t>
            </a:r>
            <a:r>
              <a:rPr lang="en-US" dirty="0"/>
              <a:t> re </a:t>
            </a:r>
            <a:r>
              <a:rPr lang="en-US" dirty="0" err="1"/>
              <a:t>sinctorio</a:t>
            </a:r>
            <a:r>
              <a:rPr lang="en-US" dirty="0"/>
              <a:t>.</a:t>
            </a:r>
          </a:p>
          <a:p>
            <a:pPr lvl="0"/>
            <a:r>
              <a:rPr lang="en-US" dirty="0" err="1"/>
              <a:t>Evel</a:t>
            </a:r>
            <a:r>
              <a:rPr lang="en-US" dirty="0"/>
              <a:t> </a:t>
            </a:r>
            <a:r>
              <a:rPr lang="en-US" dirty="0" err="1"/>
              <a:t>ium</a:t>
            </a:r>
            <a:r>
              <a:rPr lang="en-US" dirty="0"/>
              <a:t> </a:t>
            </a:r>
            <a:r>
              <a:rPr lang="en-US" dirty="0" err="1"/>
              <a:t>quiae</a:t>
            </a:r>
            <a:r>
              <a:rPr lang="en-US" dirty="0"/>
              <a:t> </a:t>
            </a:r>
            <a:r>
              <a:rPr lang="en-US" dirty="0" err="1"/>
              <a:t>voluptas</a:t>
            </a:r>
            <a:r>
              <a:rPr lang="en-US" dirty="0"/>
              <a:t> </a:t>
            </a:r>
            <a:r>
              <a:rPr lang="en-US" dirty="0" err="1"/>
              <a:t>everatquodi</a:t>
            </a:r>
            <a:r>
              <a:rPr lang="en-US" dirty="0"/>
              <a:t> </a:t>
            </a:r>
            <a:r>
              <a:rPr lang="en-US" dirty="0" err="1"/>
              <a:t>rempore</a:t>
            </a:r>
            <a:r>
              <a:rPr lang="en-US" dirty="0"/>
              <a:t> </a:t>
            </a:r>
            <a:r>
              <a:rPr lang="en-US" dirty="0" err="1"/>
              <a:t>ni</a:t>
            </a:r>
            <a:r>
              <a:rPr lang="en-US" dirty="0"/>
              <a:t> </a:t>
            </a:r>
            <a:r>
              <a:rPr lang="en-US" dirty="0" err="1"/>
              <a:t>aut</a:t>
            </a:r>
            <a:r>
              <a:rPr lang="en-US" dirty="0"/>
              <a:t> </a:t>
            </a:r>
            <a:r>
              <a:rPr lang="en-US" dirty="0" err="1"/>
              <a:t>quiatur</a:t>
            </a:r>
            <a:endParaRPr lang="en-US" dirty="0"/>
          </a:p>
          <a:p>
            <a:pPr lvl="0"/>
            <a:r>
              <a:rPr lang="en-US" dirty="0" err="1"/>
              <a:t>Aut</a:t>
            </a:r>
            <a:r>
              <a:rPr lang="en-US" dirty="0"/>
              <a:t> </a:t>
            </a:r>
            <a:r>
              <a:rPr lang="en-US" dirty="0" err="1"/>
              <a:t>excerum</a:t>
            </a:r>
            <a:r>
              <a:rPr lang="en-US" dirty="0"/>
              <a:t> </a:t>
            </a:r>
            <a:r>
              <a:rPr lang="en-US" dirty="0" err="1"/>
              <a:t>ni</a:t>
            </a:r>
            <a:r>
              <a:rPr lang="en-US" dirty="0"/>
              <a:t> am con </a:t>
            </a:r>
            <a:r>
              <a:rPr lang="en-US" dirty="0" err="1"/>
              <a:t>parit</a:t>
            </a:r>
            <a:r>
              <a:rPr lang="en-US" dirty="0"/>
              <a:t>, </a:t>
            </a:r>
            <a:r>
              <a:rPr lang="en-US" dirty="0" err="1"/>
              <a:t>officillatas</a:t>
            </a:r>
            <a:r>
              <a:rPr lang="en-US" dirty="0"/>
              <a:t> </a:t>
            </a:r>
            <a:r>
              <a:rPr lang="en-US" dirty="0" err="1"/>
              <a:t>sitis</a:t>
            </a:r>
            <a:r>
              <a:rPr lang="en-US" dirty="0"/>
              <a:t> </a:t>
            </a:r>
            <a:r>
              <a:rPr lang="en-US" dirty="0" err="1"/>
              <a:t>mosanim</a:t>
            </a:r>
            <a:endParaRPr lang="en-US" dirty="0"/>
          </a:p>
          <a:p>
            <a:pPr lvl="0"/>
            <a:r>
              <a:rPr lang="en-US" dirty="0" err="1"/>
              <a:t>Peribus</a:t>
            </a:r>
            <a:r>
              <a:rPr lang="en-US" dirty="0"/>
              <a:t> </a:t>
            </a:r>
            <a:r>
              <a:rPr lang="en-US" dirty="0" err="1"/>
              <a:t>ellate</a:t>
            </a:r>
            <a:r>
              <a:rPr lang="en-US" dirty="0"/>
              <a:t> </a:t>
            </a:r>
            <a:r>
              <a:rPr lang="en-US" dirty="0" err="1"/>
              <a:t>ipienem</a:t>
            </a:r>
            <a:r>
              <a:rPr lang="en-US" dirty="0"/>
              <a:t> </a:t>
            </a:r>
            <a:r>
              <a:rPr lang="en-US" dirty="0" err="1"/>
              <a:t>dolupta</a:t>
            </a:r>
            <a:r>
              <a:rPr lang="en-US" dirty="0"/>
              <a:t> </a:t>
            </a:r>
            <a:r>
              <a:rPr lang="en-US" dirty="0" err="1"/>
              <a:t>estorise</a:t>
            </a:r>
            <a:r>
              <a:rPr lang="en-US" dirty="0"/>
              <a:t> </a:t>
            </a:r>
            <a:r>
              <a:rPr lang="en-US" dirty="0" err="1"/>
              <a:t>saerum</a:t>
            </a:r>
            <a:r>
              <a:rPr lang="en-US" dirty="0"/>
              <a:t> qui </a:t>
            </a:r>
            <a:r>
              <a:rPr lang="en-US" dirty="0" err="1"/>
              <a:t>offic</a:t>
            </a:r>
            <a:endParaRPr lang="en-US" dirty="0"/>
          </a:p>
          <a:p>
            <a:r>
              <a:rPr lang="en-US" dirty="0" err="1"/>
              <a:t>Sed</a:t>
            </a:r>
            <a:r>
              <a:rPr lang="en-US" dirty="0"/>
              <a:t> id ex </a:t>
            </a:r>
            <a:r>
              <a:rPr lang="en-US" dirty="0" err="1"/>
              <a:t>quis</a:t>
            </a:r>
            <a:r>
              <a:rPr lang="en-US" dirty="0"/>
              <a:t> ipsum </a:t>
            </a:r>
            <a:r>
              <a:rPr lang="en-US" dirty="0" err="1"/>
              <a:t>vehicula</a:t>
            </a:r>
            <a:r>
              <a:rPr lang="en-US" dirty="0"/>
              <a:t> </a:t>
            </a:r>
            <a:r>
              <a:rPr lang="en-US" dirty="0" err="1"/>
              <a:t>scelerisque</a:t>
            </a:r>
            <a:r>
              <a:rPr lang="en-US" dirty="0"/>
              <a:t>.</a:t>
            </a:r>
          </a:p>
        </p:txBody>
      </p:sp>
      <p:sp>
        <p:nvSpPr>
          <p:cNvPr id="14" name="Text Placeholder 3"/>
          <p:cNvSpPr>
            <a:spLocks noGrp="1"/>
          </p:cNvSpPr>
          <p:nvPr>
            <p:ph type="body" sz="half" idx="16" hasCustomPrompt="1"/>
          </p:nvPr>
        </p:nvSpPr>
        <p:spPr>
          <a:xfrm>
            <a:off x="5405717" y="5735336"/>
            <a:ext cx="5953391" cy="256356"/>
          </a:xfrm>
          <a:prstGeom prst="rect">
            <a:avLst/>
          </a:prstGeom>
        </p:spPr>
        <p:txBody>
          <a:bodyPr lIns="0" tIns="0" rIns="0">
            <a:normAutofit/>
          </a:bodyPr>
          <a:lstStyle>
            <a:lvl1pPr marL="0" indent="0">
              <a:buNone/>
              <a:defRPr sz="8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a:t>
            </a:r>
          </a:p>
        </p:txBody>
      </p:sp>
    </p:spTree>
    <p:extLst>
      <p:ext uri="{BB962C8B-B14F-4D97-AF65-F5344CB8AC3E}">
        <p14:creationId xmlns:p14="http://schemas.microsoft.com/office/powerpoint/2010/main" val="1710507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BU Text-2 Photos">
    <p:spTree>
      <p:nvGrpSpPr>
        <p:cNvPr id="1" name=""/>
        <p:cNvGrpSpPr/>
        <p:nvPr/>
      </p:nvGrpSpPr>
      <p:grpSpPr>
        <a:xfrm>
          <a:off x="0" y="0"/>
          <a:ext cx="0" cy="0"/>
          <a:chOff x="0" y="0"/>
          <a:chExt cx="0" cy="0"/>
        </a:xfrm>
      </p:grpSpPr>
      <p:sp>
        <p:nvSpPr>
          <p:cNvPr id="19" name="Picture Placeholder 2"/>
          <p:cNvSpPr>
            <a:spLocks noGrp="1" noChangeAspect="1"/>
          </p:cNvSpPr>
          <p:nvPr>
            <p:ph type="pic" idx="13"/>
          </p:nvPr>
        </p:nvSpPr>
        <p:spPr>
          <a:xfrm>
            <a:off x="5405718" y="961467"/>
            <a:ext cx="2873665" cy="4624073"/>
          </a:xfrm>
          <a:prstGeom prst="rect">
            <a:avLst/>
          </a:prstGeom>
          <a:solidFill>
            <a:schemeClr val="bg1">
              <a:lumMod val="95000"/>
            </a:schemeClr>
          </a:solidFill>
        </p:spPr>
        <p:txBody>
          <a:bodyPr anchor="t">
            <a:normAutofit/>
          </a:bodyPr>
          <a:lstStyle>
            <a:lvl1pPr marL="0" indent="0">
              <a:buNone/>
              <a:defRPr sz="1200" b="0" i="0">
                <a:solidFill>
                  <a:srgbClr val="828383"/>
                </a:solidFill>
                <a:latin typeface="Georgia" charset="0"/>
                <a:ea typeface="Georgia" charset="0"/>
                <a:cs typeface="Georgia"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0" name="Picture Placeholder 2"/>
          <p:cNvSpPr>
            <a:spLocks noGrp="1" noChangeAspect="1"/>
          </p:cNvSpPr>
          <p:nvPr>
            <p:ph type="pic" idx="1"/>
          </p:nvPr>
        </p:nvSpPr>
        <p:spPr>
          <a:xfrm>
            <a:off x="8429304" y="962913"/>
            <a:ext cx="2928979" cy="4622627"/>
          </a:xfrm>
          <a:prstGeom prst="rect">
            <a:avLst/>
          </a:prstGeom>
          <a:solidFill>
            <a:schemeClr val="bg1">
              <a:lumMod val="95000"/>
            </a:schemeClr>
          </a:solidFill>
        </p:spPr>
        <p:txBody>
          <a:bodyPr anchor="t">
            <a:normAutofit/>
          </a:bodyPr>
          <a:lstStyle>
            <a:lvl1pPr marL="0" indent="0">
              <a:buNone/>
              <a:defRPr sz="1200">
                <a:solidFill>
                  <a:srgbClr val="828383"/>
                </a:solidFill>
                <a:latin typeface="Georgia" charset="0"/>
                <a:ea typeface="Georgia" charset="0"/>
                <a:cs typeface="Georgia"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1" name="Title 1"/>
          <p:cNvSpPr>
            <a:spLocks noGrp="1"/>
          </p:cNvSpPr>
          <p:nvPr>
            <p:ph type="title" hasCustomPrompt="1"/>
          </p:nvPr>
        </p:nvSpPr>
        <p:spPr>
          <a:xfrm>
            <a:off x="832265" y="897539"/>
            <a:ext cx="4447403" cy="972207"/>
          </a:xfrm>
          <a:prstGeom prst="rect">
            <a:avLst/>
          </a:prstGeom>
        </p:spPr>
        <p:txBody>
          <a:bodyPr anchor="t" anchorCtr="0">
            <a:normAutofit/>
          </a:bodyPr>
          <a:lstStyle>
            <a:lvl1pPr>
              <a:lnSpc>
                <a:spcPct val="80000"/>
              </a:lnSpc>
              <a:defRPr sz="3000" b="1" i="0">
                <a:latin typeface="Verdana" charset="0"/>
                <a:ea typeface="Verdana" charset="0"/>
                <a:cs typeface="Verdana" charset="0"/>
              </a:defRPr>
            </a:lvl1pPr>
          </a:lstStyle>
          <a:p>
            <a:r>
              <a:rPr lang="en-US" dirty="0" err="1"/>
              <a:t>Lorem</a:t>
            </a:r>
            <a:r>
              <a:rPr lang="en-US" dirty="0"/>
              <a:t> </a:t>
            </a:r>
            <a:r>
              <a:rPr lang="en-US" dirty="0" err="1"/>
              <a:t>Ipsum</a:t>
            </a:r>
            <a:r>
              <a:rPr lang="en-US" dirty="0"/>
              <a:t> dolor sit </a:t>
            </a:r>
            <a:r>
              <a:rPr lang="en-US" dirty="0" err="1"/>
              <a:t>amet</a:t>
            </a:r>
            <a:endParaRPr lang="en-US" dirty="0"/>
          </a:p>
        </p:txBody>
      </p:sp>
      <p:sp>
        <p:nvSpPr>
          <p:cNvPr id="22" name="Text Placeholder 3"/>
          <p:cNvSpPr>
            <a:spLocks noGrp="1"/>
          </p:cNvSpPr>
          <p:nvPr>
            <p:ph type="body" sz="half" idx="2" hasCustomPrompt="1"/>
          </p:nvPr>
        </p:nvSpPr>
        <p:spPr>
          <a:xfrm>
            <a:off x="832265" y="2039016"/>
            <a:ext cx="4447403" cy="3616244"/>
          </a:xfrm>
          <a:prstGeom prst="rect">
            <a:avLst/>
          </a:prstGeom>
        </p:spPr>
        <p:txBody>
          <a:bodyPr>
            <a:normAutofit/>
          </a:bodyPr>
          <a:lstStyle>
            <a:lvl1pPr marL="0" indent="0">
              <a:buNone/>
              <a:defRPr sz="12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err="1"/>
              <a:t>Igendaerat</a:t>
            </a:r>
            <a:r>
              <a:rPr lang="en-US" dirty="0"/>
              <a:t> as </a:t>
            </a:r>
            <a:r>
              <a:rPr lang="en-US" dirty="0" err="1"/>
              <a:t>porpossin</a:t>
            </a:r>
            <a:r>
              <a:rPr lang="en-US" dirty="0"/>
              <a:t> con </a:t>
            </a:r>
            <a:r>
              <a:rPr lang="en-US" dirty="0" err="1"/>
              <a:t>pe</a:t>
            </a:r>
            <a:r>
              <a:rPr lang="en-US" dirty="0"/>
              <a:t> </a:t>
            </a:r>
            <a:r>
              <a:rPr lang="en-US" dirty="0" err="1"/>
              <a:t>simBereptatur</a:t>
            </a:r>
            <a:r>
              <a:rPr lang="en-US" dirty="0"/>
              <a:t> re </a:t>
            </a:r>
            <a:r>
              <a:rPr lang="en-US" dirty="0" err="1"/>
              <a:t>sinctorio</a:t>
            </a:r>
            <a:r>
              <a:rPr lang="en-US" dirty="0"/>
              <a:t>. </a:t>
            </a:r>
          </a:p>
          <a:p>
            <a:pPr lvl="0"/>
            <a:r>
              <a:rPr lang="en-US" dirty="0" err="1"/>
              <a:t>Evel</a:t>
            </a:r>
            <a:r>
              <a:rPr lang="en-US" dirty="0"/>
              <a:t> </a:t>
            </a:r>
            <a:r>
              <a:rPr lang="en-US" dirty="0" err="1"/>
              <a:t>ium</a:t>
            </a:r>
            <a:r>
              <a:rPr lang="en-US" dirty="0"/>
              <a:t> </a:t>
            </a:r>
            <a:r>
              <a:rPr lang="en-US" dirty="0" err="1"/>
              <a:t>quiae</a:t>
            </a:r>
            <a:r>
              <a:rPr lang="en-US" dirty="0"/>
              <a:t> </a:t>
            </a:r>
            <a:r>
              <a:rPr lang="en-US" dirty="0" err="1"/>
              <a:t>voluptas</a:t>
            </a:r>
            <a:r>
              <a:rPr lang="en-US" dirty="0"/>
              <a:t> </a:t>
            </a:r>
            <a:r>
              <a:rPr lang="en-US" dirty="0" err="1"/>
              <a:t>everatquodi</a:t>
            </a:r>
            <a:r>
              <a:rPr lang="en-US" dirty="0"/>
              <a:t> </a:t>
            </a:r>
            <a:r>
              <a:rPr lang="en-US" dirty="0" err="1"/>
              <a:t>rempore</a:t>
            </a:r>
            <a:r>
              <a:rPr lang="en-US" dirty="0"/>
              <a:t> </a:t>
            </a:r>
            <a:r>
              <a:rPr lang="en-US" dirty="0" err="1"/>
              <a:t>ni</a:t>
            </a:r>
            <a:r>
              <a:rPr lang="en-US" dirty="0"/>
              <a:t> </a:t>
            </a:r>
            <a:r>
              <a:rPr lang="en-US" dirty="0" err="1"/>
              <a:t>aut</a:t>
            </a:r>
            <a:r>
              <a:rPr lang="en-US" dirty="0"/>
              <a:t> </a:t>
            </a:r>
            <a:r>
              <a:rPr lang="en-US" dirty="0" err="1"/>
              <a:t>quiatur</a:t>
            </a:r>
            <a:r>
              <a:rPr lang="en-US" dirty="0"/>
              <a:t> </a:t>
            </a:r>
            <a:r>
              <a:rPr lang="en-US" dirty="0" err="1"/>
              <a:t>aut</a:t>
            </a:r>
            <a:r>
              <a:rPr lang="en-US" dirty="0"/>
              <a:t> </a:t>
            </a:r>
            <a:r>
              <a:rPr lang="en-US" dirty="0" err="1"/>
              <a:t>excerum</a:t>
            </a:r>
            <a:r>
              <a:rPr lang="en-US" dirty="0"/>
              <a:t> </a:t>
            </a:r>
            <a:r>
              <a:rPr lang="en-US" dirty="0" err="1"/>
              <a:t>ni</a:t>
            </a:r>
            <a:r>
              <a:rPr lang="en-US" dirty="0"/>
              <a:t>. </a:t>
            </a:r>
          </a:p>
          <a:p>
            <a:pPr lvl="0"/>
            <a:r>
              <a:rPr lang="en-US" dirty="0" err="1"/>
              <a:t>Pellentesque</a:t>
            </a:r>
            <a:r>
              <a:rPr lang="en-US" dirty="0"/>
              <a:t> </a:t>
            </a:r>
            <a:r>
              <a:rPr lang="en-US" dirty="0" err="1"/>
              <a:t>pellentesque</a:t>
            </a:r>
            <a:r>
              <a:rPr lang="en-US" dirty="0"/>
              <a:t> </a:t>
            </a:r>
            <a:r>
              <a:rPr lang="en-US" dirty="0" err="1"/>
              <a:t>egestas</a:t>
            </a:r>
            <a:r>
              <a:rPr lang="en-US" dirty="0"/>
              <a:t> </a:t>
            </a:r>
            <a:r>
              <a:rPr lang="en-US" dirty="0" err="1"/>
              <a:t>turpis</a:t>
            </a:r>
            <a:r>
              <a:rPr lang="en-US" dirty="0"/>
              <a:t>, </a:t>
            </a:r>
            <a:r>
              <a:rPr lang="en-US" dirty="0" err="1"/>
              <a:t>vel</a:t>
            </a:r>
            <a:r>
              <a:rPr lang="en-US" dirty="0"/>
              <a:t> </a:t>
            </a:r>
            <a:r>
              <a:rPr lang="en-US" dirty="0" err="1"/>
              <a:t>rhoncus</a:t>
            </a:r>
            <a:r>
              <a:rPr lang="en-US" dirty="0"/>
              <a:t> </a:t>
            </a:r>
            <a:r>
              <a:rPr lang="en-US" dirty="0" err="1"/>
              <a:t>nibh</a:t>
            </a:r>
            <a:r>
              <a:rPr lang="en-US" dirty="0"/>
              <a:t> </a:t>
            </a:r>
            <a:r>
              <a:rPr lang="en-US" dirty="0" err="1"/>
              <a:t>euismod</a:t>
            </a:r>
            <a:r>
              <a:rPr lang="en-US" dirty="0"/>
              <a:t> </a:t>
            </a:r>
            <a:r>
              <a:rPr lang="en-US" dirty="0" err="1"/>
              <a:t>vulputate</a:t>
            </a:r>
            <a:r>
              <a:rPr lang="en-US" dirty="0"/>
              <a:t>. </a:t>
            </a:r>
            <a:r>
              <a:rPr lang="en-US" dirty="0" err="1"/>
              <a:t>Pellentesque</a:t>
            </a:r>
            <a:r>
              <a:rPr lang="en-US" dirty="0"/>
              <a:t> </a:t>
            </a:r>
            <a:r>
              <a:rPr lang="en-US" dirty="0" err="1"/>
              <a:t>eu</a:t>
            </a:r>
            <a:r>
              <a:rPr lang="en-US" dirty="0"/>
              <a:t> </a:t>
            </a:r>
            <a:r>
              <a:rPr lang="en-US" dirty="0" err="1"/>
              <a:t>felis</a:t>
            </a:r>
            <a:r>
              <a:rPr lang="en-US" dirty="0"/>
              <a:t> </a:t>
            </a:r>
            <a:r>
              <a:rPr lang="en-US" dirty="0" err="1"/>
              <a:t>vestibulum</a:t>
            </a:r>
            <a:r>
              <a:rPr lang="en-US" dirty="0"/>
              <a:t>, </a:t>
            </a:r>
            <a:r>
              <a:rPr lang="en-US" dirty="0" err="1"/>
              <a:t>convallis</a:t>
            </a:r>
            <a:r>
              <a:rPr lang="en-US" dirty="0"/>
              <a:t> nisi </a:t>
            </a:r>
            <a:r>
              <a:rPr lang="en-US" dirty="0" err="1"/>
              <a:t>nec</a:t>
            </a:r>
            <a:r>
              <a:rPr lang="en-US" dirty="0"/>
              <a:t>, </a:t>
            </a:r>
            <a:r>
              <a:rPr lang="en-US" dirty="0" err="1"/>
              <a:t>lobortis</a:t>
            </a:r>
            <a:r>
              <a:rPr lang="en-US" dirty="0"/>
              <a:t> </a:t>
            </a:r>
            <a:r>
              <a:rPr lang="en-US" dirty="0" err="1"/>
              <a:t>velit</a:t>
            </a:r>
            <a:r>
              <a:rPr lang="en-US" dirty="0"/>
              <a:t>. </a:t>
            </a:r>
            <a:r>
              <a:rPr lang="en-US" dirty="0" err="1"/>
              <a:t>Suspendisse</a:t>
            </a:r>
            <a:r>
              <a:rPr lang="en-US" dirty="0"/>
              <a:t> in </a:t>
            </a:r>
            <a:r>
              <a:rPr lang="en-US" dirty="0" err="1"/>
              <a:t>turpis</a:t>
            </a:r>
            <a:r>
              <a:rPr lang="en-US" dirty="0"/>
              <a:t> </a:t>
            </a:r>
            <a:r>
              <a:rPr lang="en-US" dirty="0" err="1"/>
              <a:t>faucibus</a:t>
            </a:r>
            <a:r>
              <a:rPr lang="en-US" dirty="0"/>
              <a:t>, </a:t>
            </a:r>
            <a:r>
              <a:rPr lang="en-US" dirty="0" err="1"/>
              <a:t>faucibus</a:t>
            </a:r>
            <a:r>
              <a:rPr lang="en-US" dirty="0"/>
              <a:t> </a:t>
            </a:r>
            <a:r>
              <a:rPr lang="en-US" dirty="0" err="1"/>
              <a:t>est</a:t>
            </a:r>
            <a:r>
              <a:rPr lang="en-US" dirty="0"/>
              <a:t> a, </a:t>
            </a:r>
            <a:r>
              <a:rPr lang="en-US" dirty="0" err="1"/>
              <a:t>convallis</a:t>
            </a:r>
            <a:r>
              <a:rPr lang="en-US" dirty="0"/>
              <a:t> sem. </a:t>
            </a:r>
            <a:r>
              <a:rPr lang="en-US" dirty="0" err="1"/>
              <a:t>Nulla</a:t>
            </a:r>
            <a:r>
              <a:rPr lang="en-US" dirty="0"/>
              <a:t> </a:t>
            </a:r>
            <a:r>
              <a:rPr lang="en-US" dirty="0" err="1"/>
              <a:t>facilisi</a:t>
            </a:r>
            <a:r>
              <a:rPr lang="en-US" dirty="0"/>
              <a:t>. </a:t>
            </a:r>
            <a:r>
              <a:rPr lang="en-US" dirty="0" err="1"/>
              <a:t>Fusce</a:t>
            </a:r>
            <a:r>
              <a:rPr lang="en-US" dirty="0"/>
              <a:t> </a:t>
            </a:r>
            <a:r>
              <a:rPr lang="en-US" dirty="0" err="1"/>
              <a:t>hendrerit</a:t>
            </a:r>
            <a:r>
              <a:rPr lang="en-US" dirty="0"/>
              <a:t> </a:t>
            </a:r>
            <a:r>
              <a:rPr lang="en-US" dirty="0" err="1"/>
              <a:t>augue</a:t>
            </a:r>
            <a:r>
              <a:rPr lang="en-US" dirty="0"/>
              <a:t> </a:t>
            </a:r>
            <a:r>
              <a:rPr lang="en-US" dirty="0" err="1"/>
              <a:t>ut</a:t>
            </a:r>
            <a:r>
              <a:rPr lang="en-US" dirty="0"/>
              <a:t> </a:t>
            </a:r>
            <a:r>
              <a:rPr lang="en-US" dirty="0" err="1"/>
              <a:t>ipsum</a:t>
            </a:r>
            <a:r>
              <a:rPr lang="en-US" dirty="0"/>
              <a:t> </a:t>
            </a:r>
            <a:r>
              <a:rPr lang="en-US" dirty="0" err="1"/>
              <a:t>blandit</a:t>
            </a:r>
            <a:r>
              <a:rPr lang="en-US" dirty="0"/>
              <a:t> </a:t>
            </a:r>
            <a:r>
              <a:rPr lang="en-US" dirty="0" err="1"/>
              <a:t>posuere</a:t>
            </a:r>
            <a:r>
              <a:rPr lang="en-US" dirty="0"/>
              <a:t>. </a:t>
            </a:r>
            <a:r>
              <a:rPr lang="en-US" dirty="0" err="1"/>
              <a:t>Quisque</a:t>
            </a:r>
            <a:r>
              <a:rPr lang="en-US" dirty="0"/>
              <a:t> </a:t>
            </a:r>
            <a:r>
              <a:rPr lang="en-US" dirty="0" err="1"/>
              <a:t>egestas</a:t>
            </a:r>
            <a:r>
              <a:rPr lang="en-US" dirty="0"/>
              <a:t> tempus lacus. </a:t>
            </a:r>
            <a:r>
              <a:rPr lang="en-US" dirty="0" err="1"/>
              <a:t>Vivamus</a:t>
            </a:r>
            <a:r>
              <a:rPr lang="en-US" dirty="0"/>
              <a:t> </a:t>
            </a:r>
            <a:r>
              <a:rPr lang="en-US" dirty="0" err="1"/>
              <a:t>blandit</a:t>
            </a:r>
            <a:r>
              <a:rPr lang="en-US" dirty="0"/>
              <a:t> </a:t>
            </a:r>
            <a:r>
              <a:rPr lang="en-US" dirty="0" err="1"/>
              <a:t>pellentesque</a:t>
            </a:r>
            <a:r>
              <a:rPr lang="en-US" dirty="0"/>
              <a:t> </a:t>
            </a:r>
            <a:r>
              <a:rPr lang="en-US" dirty="0" err="1"/>
              <a:t>diam</a:t>
            </a:r>
            <a:r>
              <a:rPr lang="en-US" dirty="0"/>
              <a:t> in </a:t>
            </a:r>
            <a:r>
              <a:rPr lang="en-US" dirty="0" err="1"/>
              <a:t>imperdiet</a:t>
            </a:r>
            <a:r>
              <a:rPr lang="en-US" dirty="0"/>
              <a:t>. </a:t>
            </a:r>
            <a:r>
              <a:rPr lang="en-US" dirty="0" err="1"/>
              <a:t>Phasellus</a:t>
            </a:r>
            <a:r>
              <a:rPr lang="en-US" dirty="0"/>
              <a:t> </a:t>
            </a:r>
            <a:r>
              <a:rPr lang="en-US" dirty="0" err="1"/>
              <a:t>vehicula</a:t>
            </a:r>
            <a:r>
              <a:rPr lang="en-US" dirty="0"/>
              <a:t> et </a:t>
            </a:r>
            <a:r>
              <a:rPr lang="en-US" dirty="0" err="1"/>
              <a:t>eros</a:t>
            </a:r>
            <a:r>
              <a:rPr lang="en-US" dirty="0"/>
              <a:t> </a:t>
            </a:r>
            <a:r>
              <a:rPr lang="en-US" dirty="0" err="1"/>
              <a:t>nec</a:t>
            </a:r>
            <a:r>
              <a:rPr lang="en-US" dirty="0"/>
              <a:t> </a:t>
            </a:r>
            <a:r>
              <a:rPr lang="en-US" dirty="0" err="1"/>
              <a:t>posuere</a:t>
            </a:r>
            <a:r>
              <a:rPr lang="en-US" dirty="0"/>
              <a:t>. </a:t>
            </a:r>
            <a:r>
              <a:rPr lang="en-US" dirty="0" err="1"/>
              <a:t>Nulla</a:t>
            </a:r>
            <a:r>
              <a:rPr lang="en-US" dirty="0"/>
              <a:t> </a:t>
            </a:r>
            <a:r>
              <a:rPr lang="en-US" dirty="0" err="1"/>
              <a:t>facilisis</a:t>
            </a:r>
            <a:r>
              <a:rPr lang="en-US" dirty="0"/>
              <a:t> </a:t>
            </a:r>
            <a:r>
              <a:rPr lang="en-US" dirty="0" err="1"/>
              <a:t>urna</a:t>
            </a:r>
            <a:r>
              <a:rPr lang="en-US" dirty="0"/>
              <a:t> </a:t>
            </a:r>
            <a:r>
              <a:rPr lang="en-US" dirty="0" err="1"/>
              <a:t>faucibus</a:t>
            </a:r>
            <a:r>
              <a:rPr lang="en-US" dirty="0"/>
              <a:t> </a:t>
            </a:r>
            <a:r>
              <a:rPr lang="en-US" dirty="0" err="1"/>
              <a:t>mattis</a:t>
            </a:r>
            <a:r>
              <a:rPr lang="en-US" dirty="0"/>
              <a:t> </a:t>
            </a:r>
            <a:r>
              <a:rPr lang="en-US" dirty="0" err="1"/>
              <a:t>dignissim</a:t>
            </a:r>
            <a:r>
              <a:rPr lang="en-US" dirty="0"/>
              <a:t>. </a:t>
            </a:r>
            <a:r>
              <a:rPr lang="en-US" dirty="0" err="1"/>
              <a:t>Fusce</a:t>
            </a:r>
            <a:r>
              <a:rPr lang="en-US" dirty="0"/>
              <a:t> </a:t>
            </a:r>
            <a:r>
              <a:rPr lang="en-US" dirty="0" err="1"/>
              <a:t>auctor</a:t>
            </a:r>
            <a:r>
              <a:rPr lang="en-US" dirty="0"/>
              <a:t> </a:t>
            </a:r>
            <a:r>
              <a:rPr lang="en-US" dirty="0" err="1"/>
              <a:t>nulla</a:t>
            </a:r>
            <a:r>
              <a:rPr lang="en-US" dirty="0"/>
              <a:t> </a:t>
            </a:r>
            <a:r>
              <a:rPr lang="en-US" dirty="0" err="1"/>
              <a:t>eu</a:t>
            </a:r>
            <a:r>
              <a:rPr lang="en-US" dirty="0"/>
              <a:t> libero </a:t>
            </a:r>
            <a:r>
              <a:rPr lang="en-US" dirty="0" err="1"/>
              <a:t>finibus</a:t>
            </a:r>
            <a:r>
              <a:rPr lang="en-US" dirty="0"/>
              <a:t> </a:t>
            </a:r>
            <a:r>
              <a:rPr lang="en-US" dirty="0" err="1"/>
              <a:t>placerat</a:t>
            </a:r>
            <a:r>
              <a:rPr lang="en-US" dirty="0"/>
              <a:t>.</a:t>
            </a:r>
          </a:p>
        </p:txBody>
      </p:sp>
      <p:sp>
        <p:nvSpPr>
          <p:cNvPr id="25" name="Slide Number Placeholder 5"/>
          <p:cNvSpPr>
            <a:spLocks noGrp="1"/>
          </p:cNvSpPr>
          <p:nvPr>
            <p:ph type="sldNum" sz="quarter" idx="12"/>
          </p:nvPr>
        </p:nvSpPr>
        <p:spPr>
          <a:xfrm>
            <a:off x="8709712" y="6425176"/>
            <a:ext cx="2743200" cy="365125"/>
          </a:xfrm>
          <a:prstGeom prst="rect">
            <a:avLst/>
          </a:prstGeom>
        </p:spPr>
        <p:txBody>
          <a:bodyPr/>
          <a:lstStyle>
            <a:lvl1pPr algn="r">
              <a:defRPr sz="1000" b="1" i="0">
                <a:solidFill>
                  <a:srgbClr val="828383"/>
                </a:solidFill>
                <a:latin typeface="Georgia" charset="0"/>
                <a:ea typeface="Georgia" charset="0"/>
                <a:cs typeface="Georgia" charset="0"/>
              </a:defRPr>
            </a:lvl1pPr>
          </a:lstStyle>
          <a:p>
            <a:fld id="{B06744DD-C5CB-0A4A-8A2F-BD22FA9F2612}" type="slidenum">
              <a:rPr lang="en-US" smtClean="0"/>
              <a:t>‹#›</a:t>
            </a:fld>
            <a:endParaRPr lang="en-US"/>
          </a:p>
        </p:txBody>
      </p:sp>
      <p:sp>
        <p:nvSpPr>
          <p:cNvPr id="16" name="Text Placeholder 3"/>
          <p:cNvSpPr>
            <a:spLocks noGrp="1"/>
          </p:cNvSpPr>
          <p:nvPr>
            <p:ph type="body" sz="half" idx="16" hasCustomPrompt="1"/>
          </p:nvPr>
        </p:nvSpPr>
        <p:spPr>
          <a:xfrm>
            <a:off x="5405718" y="5735336"/>
            <a:ext cx="2873665" cy="256356"/>
          </a:xfrm>
          <a:prstGeom prst="rect">
            <a:avLst/>
          </a:prstGeom>
        </p:spPr>
        <p:txBody>
          <a:bodyPr lIns="0" tIns="0" rIns="0">
            <a:normAutofit/>
          </a:bodyPr>
          <a:lstStyle>
            <a:lvl1pPr marL="0" indent="0">
              <a:buNone/>
              <a:defRPr sz="8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8" name="Text Placeholder 3"/>
          <p:cNvSpPr>
            <a:spLocks noGrp="1"/>
          </p:cNvSpPr>
          <p:nvPr>
            <p:ph type="body" sz="half" idx="17" hasCustomPrompt="1"/>
          </p:nvPr>
        </p:nvSpPr>
        <p:spPr>
          <a:xfrm>
            <a:off x="8429304" y="5735336"/>
            <a:ext cx="2928979" cy="256356"/>
          </a:xfrm>
          <a:prstGeom prst="rect">
            <a:avLst/>
          </a:prstGeom>
        </p:spPr>
        <p:txBody>
          <a:bodyPr lIns="0" tIns="0" rIns="0">
            <a:normAutofit/>
          </a:bodyPr>
          <a:lstStyle>
            <a:lvl1pPr marL="0" indent="0">
              <a:buNone/>
              <a:defRPr sz="800" b="0" i="0" baseline="0">
                <a:solidFill>
                  <a:srgbClr val="828383"/>
                </a:solidFill>
                <a:latin typeface="Georgia" charset="0"/>
                <a:ea typeface="Georgia" charset="0"/>
                <a:cs typeface="Georgia"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978317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90" y="268"/>
            <a:ext cx="12218220" cy="6872211"/>
          </a:xfrm>
          <a:prstGeom prst="rect">
            <a:avLst/>
          </a:prstGeom>
        </p:spPr>
      </p:pic>
      <p:sp>
        <p:nvSpPr>
          <p:cNvPr id="8" name="Rectangle 7"/>
          <p:cNvSpPr/>
          <p:nvPr/>
        </p:nvSpPr>
        <p:spPr>
          <a:xfrm>
            <a:off x="268638" y="0"/>
            <a:ext cx="11696055" cy="687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1800" dirty="0"/>
              <a:t>‘</a:t>
            </a:r>
          </a:p>
        </p:txBody>
      </p:sp>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7096" y="204426"/>
            <a:ext cx="2181726" cy="405081"/>
          </a:xfrm>
          <a:prstGeom prst="rect">
            <a:avLst/>
          </a:prstGeom>
        </p:spPr>
      </p:pic>
      <p:cxnSp>
        <p:nvCxnSpPr>
          <p:cNvPr id="13" name="Straight Connector 12"/>
          <p:cNvCxnSpPr/>
          <p:nvPr/>
        </p:nvCxnSpPr>
        <p:spPr>
          <a:xfrm>
            <a:off x="838201" y="6248473"/>
            <a:ext cx="10520908" cy="1"/>
          </a:xfrm>
          <a:prstGeom prst="line">
            <a:avLst/>
          </a:prstGeom>
          <a:ln w="19050">
            <a:solidFill>
              <a:srgbClr val="C0C0C0"/>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38201" y="6359093"/>
            <a:ext cx="830580" cy="288807"/>
          </a:xfrm>
          <a:prstGeom prst="rect">
            <a:avLst/>
          </a:prstGeom>
        </p:spPr>
      </p:pic>
      <p:sp>
        <p:nvSpPr>
          <p:cNvPr id="15" name="Slide Number Placeholder 5"/>
          <p:cNvSpPr>
            <a:spLocks noGrp="1"/>
          </p:cNvSpPr>
          <p:nvPr>
            <p:ph type="sldNum" sz="quarter" idx="4"/>
          </p:nvPr>
        </p:nvSpPr>
        <p:spPr>
          <a:xfrm>
            <a:off x="8709712" y="6425176"/>
            <a:ext cx="2743200" cy="365125"/>
          </a:xfrm>
          <a:prstGeom prst="rect">
            <a:avLst/>
          </a:prstGeom>
        </p:spPr>
        <p:txBody>
          <a:bodyPr/>
          <a:lstStyle>
            <a:lvl1pPr algn="r">
              <a:defRPr sz="1000" b="1" i="0">
                <a:solidFill>
                  <a:srgbClr val="828383"/>
                </a:solidFill>
                <a:latin typeface="Georgia" charset="0"/>
                <a:ea typeface="Georgia" charset="0"/>
                <a:cs typeface="Georgia" charset="0"/>
              </a:defRPr>
            </a:lvl1pPr>
          </a:lstStyle>
          <a:p>
            <a:fld id="{B06744DD-C5CB-0A4A-8A2F-BD22FA9F2612}" type="slidenum">
              <a:rPr lang="en-US" smtClean="0"/>
              <a:t>‹#›</a:t>
            </a:fld>
            <a:endParaRPr lang="en-US"/>
          </a:p>
        </p:txBody>
      </p:sp>
    </p:spTree>
    <p:extLst>
      <p:ext uri="{BB962C8B-B14F-4D97-AF65-F5344CB8AC3E}">
        <p14:creationId xmlns:p14="http://schemas.microsoft.com/office/powerpoint/2010/main" val="304060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https://alis.alberta.ca/plan-your-career/explore-your-occupational-options/"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D7319-6FD9-D142-972F-58D0B097A170}"/>
              </a:ext>
            </a:extLst>
          </p:cNvPr>
          <p:cNvSpPr>
            <a:spLocks noGrp="1"/>
          </p:cNvSpPr>
          <p:nvPr>
            <p:ph type="ctrTitle"/>
          </p:nvPr>
        </p:nvSpPr>
        <p:spPr/>
        <p:txBody>
          <a:bodyPr/>
          <a:lstStyle/>
          <a:p>
            <a:r>
              <a:rPr lang="en-US" dirty="0"/>
              <a:t>Individual Development Plan </a:t>
            </a:r>
          </a:p>
        </p:txBody>
      </p:sp>
      <p:sp>
        <p:nvSpPr>
          <p:cNvPr id="3" name="Subtitle 2">
            <a:extLst>
              <a:ext uri="{FF2B5EF4-FFF2-40B4-BE49-F238E27FC236}">
                <a16:creationId xmlns:a16="http://schemas.microsoft.com/office/drawing/2014/main" id="{84419A71-1480-074C-8DD4-EBA8509939FE}"/>
              </a:ext>
            </a:extLst>
          </p:cNvPr>
          <p:cNvSpPr>
            <a:spLocks noGrp="1"/>
          </p:cNvSpPr>
          <p:nvPr>
            <p:ph type="subTitle" idx="1"/>
          </p:nvPr>
        </p:nvSpPr>
        <p:spPr/>
        <p:txBody>
          <a:bodyPr/>
          <a:lstStyle/>
          <a:p>
            <a:r>
              <a:rPr lang="en-US" dirty="0"/>
              <a:t>Explorations in STEM/REU Programs 2020</a:t>
            </a:r>
          </a:p>
          <a:p>
            <a:endParaRPr lang="en-US" dirty="0"/>
          </a:p>
          <a:p>
            <a:r>
              <a:rPr lang="en-US" dirty="0"/>
              <a:t>Navid Vafaei-</a:t>
            </a:r>
            <a:r>
              <a:rPr lang="en-US" dirty="0" err="1"/>
              <a:t>Najafabadi</a:t>
            </a:r>
            <a:endParaRPr lang="en-US" dirty="0"/>
          </a:p>
          <a:p>
            <a:r>
              <a:rPr lang="en-US" dirty="0"/>
              <a:t>Assistant Professor – Physics and Astronomy Department</a:t>
            </a:r>
          </a:p>
        </p:txBody>
      </p:sp>
    </p:spTree>
    <p:extLst>
      <p:ext uri="{BB962C8B-B14F-4D97-AF65-F5344CB8AC3E}">
        <p14:creationId xmlns:p14="http://schemas.microsoft.com/office/powerpoint/2010/main" val="1871628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4B48-047F-2840-83D4-20B57701FFA4}"/>
              </a:ext>
            </a:extLst>
          </p:cNvPr>
          <p:cNvSpPr>
            <a:spLocks noGrp="1"/>
          </p:cNvSpPr>
          <p:nvPr>
            <p:ph type="title"/>
          </p:nvPr>
        </p:nvSpPr>
        <p:spPr/>
        <p:txBody>
          <a:bodyPr/>
          <a:lstStyle/>
          <a:p>
            <a:r>
              <a:rPr lang="en-US" dirty="0"/>
              <a:t>Interests</a:t>
            </a:r>
          </a:p>
        </p:txBody>
      </p:sp>
      <p:sp>
        <p:nvSpPr>
          <p:cNvPr id="3" name="Content Placeholder 2">
            <a:extLst>
              <a:ext uri="{FF2B5EF4-FFF2-40B4-BE49-F238E27FC236}">
                <a16:creationId xmlns:a16="http://schemas.microsoft.com/office/drawing/2014/main" id="{A646CC7F-CB0C-D34A-AC3C-955EDD681CC1}"/>
              </a:ext>
            </a:extLst>
          </p:cNvPr>
          <p:cNvSpPr>
            <a:spLocks noGrp="1"/>
          </p:cNvSpPr>
          <p:nvPr>
            <p:ph idx="1"/>
          </p:nvPr>
        </p:nvSpPr>
        <p:spPr/>
        <p:txBody>
          <a:bodyPr/>
          <a:lstStyle/>
          <a:p>
            <a:r>
              <a:rPr lang="en-US" dirty="0"/>
              <a:t>What is it that you enjoy doing? </a:t>
            </a:r>
          </a:p>
          <a:p>
            <a:r>
              <a:rPr lang="en-US" dirty="0"/>
              <a:t>In your first pass at this go ahead and write everything down: hanging out with pets, video games, math, explaining things, programming,…</a:t>
            </a:r>
          </a:p>
          <a:p>
            <a:r>
              <a:rPr lang="en-US" dirty="0"/>
              <a:t>In your second pass at this, encircle things that someone might want to pay you money to do: These are how you create value in other people’s lives, and in the society at large</a:t>
            </a:r>
          </a:p>
          <a:p>
            <a:r>
              <a:rPr lang="en-US" dirty="0"/>
              <a:t>Let’s take a minute and write some of these down…</a:t>
            </a:r>
          </a:p>
        </p:txBody>
      </p:sp>
    </p:spTree>
    <p:extLst>
      <p:ext uri="{BB962C8B-B14F-4D97-AF65-F5344CB8AC3E}">
        <p14:creationId xmlns:p14="http://schemas.microsoft.com/office/powerpoint/2010/main" val="3071052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4E3A5-06CF-EB44-80EC-3695DE821E4D}"/>
              </a:ext>
            </a:extLst>
          </p:cNvPr>
          <p:cNvSpPr>
            <a:spLocks noGrp="1"/>
          </p:cNvSpPr>
          <p:nvPr>
            <p:ph type="title"/>
          </p:nvPr>
        </p:nvSpPr>
        <p:spPr/>
        <p:txBody>
          <a:bodyPr/>
          <a:lstStyle/>
          <a:p>
            <a:r>
              <a:rPr lang="en-US" dirty="0"/>
              <a:t>Skills </a:t>
            </a:r>
          </a:p>
        </p:txBody>
      </p:sp>
      <p:sp>
        <p:nvSpPr>
          <p:cNvPr id="3" name="Content Placeholder 2">
            <a:extLst>
              <a:ext uri="{FF2B5EF4-FFF2-40B4-BE49-F238E27FC236}">
                <a16:creationId xmlns:a16="http://schemas.microsoft.com/office/drawing/2014/main" id="{82CAE33C-6291-B348-A147-5B08D7EF34BB}"/>
              </a:ext>
            </a:extLst>
          </p:cNvPr>
          <p:cNvSpPr>
            <a:spLocks noGrp="1"/>
          </p:cNvSpPr>
          <p:nvPr>
            <p:ph idx="1"/>
          </p:nvPr>
        </p:nvSpPr>
        <p:spPr/>
        <p:txBody>
          <a:bodyPr/>
          <a:lstStyle/>
          <a:p>
            <a:r>
              <a:rPr lang="en-US" dirty="0"/>
              <a:t>What are you good at? </a:t>
            </a:r>
          </a:p>
          <a:p>
            <a:r>
              <a:rPr lang="en-US" dirty="0"/>
              <a:t>What do people (family, friends, teachers) turn to you for?</a:t>
            </a:r>
          </a:p>
          <a:p>
            <a:r>
              <a:rPr lang="en-US" dirty="0"/>
              <a:t>This is similar to the previous exercise:</a:t>
            </a:r>
          </a:p>
          <a:p>
            <a:pPr lvl="1"/>
            <a:r>
              <a:rPr lang="en-US" dirty="0"/>
              <a:t>In your first pass at this go ahead and write everything down: taking care of pets, video games, math, explaining things, programming,…</a:t>
            </a:r>
          </a:p>
          <a:p>
            <a:pPr lvl="1"/>
            <a:r>
              <a:rPr lang="en-US" dirty="0"/>
              <a:t>In your second pass at this, encircle things that someone might want to pay you money to do: These are how you create value in other people’s lives, and in the society at large</a:t>
            </a:r>
          </a:p>
          <a:p>
            <a:r>
              <a:rPr lang="en-US" dirty="0"/>
              <a:t>Let’s take a minute and write some of these down…</a:t>
            </a:r>
          </a:p>
          <a:p>
            <a:endParaRPr lang="en-US" dirty="0"/>
          </a:p>
        </p:txBody>
      </p:sp>
    </p:spTree>
    <p:extLst>
      <p:ext uri="{BB962C8B-B14F-4D97-AF65-F5344CB8AC3E}">
        <p14:creationId xmlns:p14="http://schemas.microsoft.com/office/powerpoint/2010/main" val="172589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CD1D9-F62E-F142-B6A4-38D572FED0E0}"/>
              </a:ext>
            </a:extLst>
          </p:cNvPr>
          <p:cNvSpPr>
            <a:spLocks noGrp="1"/>
          </p:cNvSpPr>
          <p:nvPr>
            <p:ph type="title"/>
          </p:nvPr>
        </p:nvSpPr>
        <p:spPr/>
        <p:txBody>
          <a:bodyPr/>
          <a:lstStyle/>
          <a:p>
            <a:r>
              <a:rPr lang="en-US" dirty="0"/>
              <a:t>Matching to a career fit</a:t>
            </a:r>
          </a:p>
        </p:txBody>
      </p:sp>
      <p:sp>
        <p:nvSpPr>
          <p:cNvPr id="3" name="Content Placeholder 2">
            <a:extLst>
              <a:ext uri="{FF2B5EF4-FFF2-40B4-BE49-F238E27FC236}">
                <a16:creationId xmlns:a16="http://schemas.microsoft.com/office/drawing/2014/main" id="{26829566-5E6D-7D4B-9474-3C2537D5E494}"/>
              </a:ext>
            </a:extLst>
          </p:cNvPr>
          <p:cNvSpPr>
            <a:spLocks noGrp="1"/>
          </p:cNvSpPr>
          <p:nvPr>
            <p:ph idx="1"/>
          </p:nvPr>
        </p:nvSpPr>
        <p:spPr/>
        <p:txBody>
          <a:bodyPr/>
          <a:lstStyle/>
          <a:p>
            <a:r>
              <a:rPr lang="en-US" dirty="0"/>
              <a:t>Once you have a sense of what it is that you can do and you are looking for, you can seek what career fits you. There are a couple places to look:</a:t>
            </a:r>
          </a:p>
          <a:p>
            <a:pPr lvl="1"/>
            <a:r>
              <a:rPr lang="en-US" dirty="0"/>
              <a:t>Sometimes it is obvious! Hint: ask your friends! </a:t>
            </a:r>
          </a:p>
          <a:p>
            <a:pPr lvl="1"/>
            <a:r>
              <a:rPr lang="en-US" dirty="0"/>
              <a:t>Look through database of jobs, e.g. </a:t>
            </a:r>
            <a:r>
              <a:rPr lang="en-US" dirty="0">
                <a:hlinkClick r:id="rId3"/>
              </a:rPr>
              <a:t>Link</a:t>
            </a:r>
            <a:r>
              <a:rPr lang="en-US" dirty="0"/>
              <a:t> (Hint: sort them by income) </a:t>
            </a:r>
          </a:p>
          <a:p>
            <a:r>
              <a:rPr lang="en-US" dirty="0"/>
              <a:t>I would choose maybe 5 you think are a good fit for you</a:t>
            </a:r>
          </a:p>
          <a:p>
            <a:r>
              <a:rPr lang="en-US" dirty="0"/>
              <a:t>Then (and this is the most important part) confirm the hypothesis of it being a good fit for you by doing an informational interview with someone who actually has the career you want </a:t>
            </a:r>
          </a:p>
        </p:txBody>
      </p:sp>
    </p:spTree>
    <p:extLst>
      <p:ext uri="{BB962C8B-B14F-4D97-AF65-F5344CB8AC3E}">
        <p14:creationId xmlns:p14="http://schemas.microsoft.com/office/powerpoint/2010/main" val="400195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0106-32B2-A24B-8200-B1F803EE7981}"/>
              </a:ext>
            </a:extLst>
          </p:cNvPr>
          <p:cNvSpPr>
            <a:spLocks noGrp="1"/>
          </p:cNvSpPr>
          <p:nvPr>
            <p:ph type="title"/>
          </p:nvPr>
        </p:nvSpPr>
        <p:spPr/>
        <p:txBody>
          <a:bodyPr/>
          <a:lstStyle/>
          <a:p>
            <a:r>
              <a:rPr lang="en-US" dirty="0"/>
              <a:t>Informational Interviews</a:t>
            </a:r>
          </a:p>
        </p:txBody>
      </p:sp>
      <p:pic>
        <p:nvPicPr>
          <p:cNvPr id="7" name="Picture 6" descr="A picture containing table, drawing&#10;&#10;Description automatically generated">
            <a:extLst>
              <a:ext uri="{FF2B5EF4-FFF2-40B4-BE49-F238E27FC236}">
                <a16:creationId xmlns:a16="http://schemas.microsoft.com/office/drawing/2014/main" id="{36DCE029-02BF-6849-B1E3-74853E6AEBD0}"/>
              </a:ext>
            </a:extLst>
          </p:cNvPr>
          <p:cNvPicPr>
            <a:picLocks noChangeAspect="1"/>
          </p:cNvPicPr>
          <p:nvPr/>
        </p:nvPicPr>
        <p:blipFill>
          <a:blip r:embed="rId3"/>
          <a:stretch>
            <a:fillRect/>
          </a:stretch>
        </p:blipFill>
        <p:spPr>
          <a:xfrm>
            <a:off x="7230533" y="2377587"/>
            <a:ext cx="4675413" cy="2618231"/>
          </a:xfrm>
          <a:prstGeom prst="rect">
            <a:avLst/>
          </a:prstGeom>
        </p:spPr>
      </p:pic>
      <p:sp>
        <p:nvSpPr>
          <p:cNvPr id="8" name="TextBox 7">
            <a:extLst>
              <a:ext uri="{FF2B5EF4-FFF2-40B4-BE49-F238E27FC236}">
                <a16:creationId xmlns:a16="http://schemas.microsoft.com/office/drawing/2014/main" id="{E9A7E547-E81A-EF48-859E-AE60EAF23DE8}"/>
              </a:ext>
            </a:extLst>
          </p:cNvPr>
          <p:cNvSpPr txBox="1"/>
          <p:nvPr/>
        </p:nvSpPr>
        <p:spPr>
          <a:xfrm>
            <a:off x="1022773" y="1828800"/>
            <a:ext cx="6207760" cy="4664075"/>
          </a:xfrm>
          <a:prstGeom prst="rect">
            <a:avLst/>
          </a:prstGeom>
        </p:spPr>
        <p:txBody>
          <a:bodyPr vert="horz" lIns="91440" tIns="45720" rIns="91440" bIns="45720" rtlCol="0">
            <a:normAutofit fontScale="92500" lnSpcReduction="20000"/>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An informal interview with someone in a career you may want </a:t>
            </a:r>
          </a:p>
          <a:p>
            <a:r>
              <a:rPr lang="en-US" dirty="0"/>
              <a:t>Who to choose? </a:t>
            </a:r>
          </a:p>
          <a:p>
            <a:pPr lvl="1"/>
            <a:r>
              <a:rPr lang="en-US" dirty="0"/>
              <a:t>Someone with a similar background to you </a:t>
            </a:r>
          </a:p>
          <a:p>
            <a:pPr lvl="1"/>
            <a:r>
              <a:rPr lang="en-US" dirty="0"/>
              <a:t>Someone with whom you share a link (Hint: search for your college’s graduates on LinkedIn)</a:t>
            </a:r>
          </a:p>
          <a:p>
            <a:r>
              <a:rPr lang="en-US" dirty="0"/>
              <a:t>What to ask them?</a:t>
            </a:r>
          </a:p>
          <a:p>
            <a:pPr lvl="1"/>
            <a:r>
              <a:rPr lang="en-US" dirty="0"/>
              <a:t>Craft questions that verify that the goal is in the cross section of your skills, values, and interest</a:t>
            </a:r>
          </a:p>
          <a:p>
            <a:r>
              <a:rPr lang="en-US" dirty="0"/>
              <a:t>The Rule always is senior people help junior people, so don’t be afraid to ask about things they hate about their jobs! </a:t>
            </a:r>
          </a:p>
        </p:txBody>
      </p:sp>
    </p:spTree>
    <p:extLst>
      <p:ext uri="{BB962C8B-B14F-4D97-AF65-F5344CB8AC3E}">
        <p14:creationId xmlns:p14="http://schemas.microsoft.com/office/powerpoint/2010/main" val="750393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4752-513A-524F-8F52-1F2DF20AB753}"/>
              </a:ext>
            </a:extLst>
          </p:cNvPr>
          <p:cNvSpPr>
            <a:spLocks noGrp="1"/>
          </p:cNvSpPr>
          <p:nvPr>
            <p:ph type="title"/>
          </p:nvPr>
        </p:nvSpPr>
        <p:spPr>
          <a:xfrm>
            <a:off x="4373033" y="365125"/>
            <a:ext cx="3445933" cy="1325563"/>
          </a:xfrm>
        </p:spPr>
        <p:txBody>
          <a:bodyPr/>
          <a:lstStyle/>
          <a:p>
            <a:pPr algn="ctr"/>
            <a:r>
              <a:rPr lang="en-US" dirty="0"/>
              <a:t>More on skills</a:t>
            </a:r>
          </a:p>
        </p:txBody>
      </p:sp>
      <p:sp>
        <p:nvSpPr>
          <p:cNvPr id="3" name="Content Placeholder 2">
            <a:extLst>
              <a:ext uri="{FF2B5EF4-FFF2-40B4-BE49-F238E27FC236}">
                <a16:creationId xmlns:a16="http://schemas.microsoft.com/office/drawing/2014/main" id="{C1305A31-D0C7-B74A-B58C-2A45D7CA864C}"/>
              </a:ext>
            </a:extLst>
          </p:cNvPr>
          <p:cNvSpPr>
            <a:spLocks noGrp="1"/>
          </p:cNvSpPr>
          <p:nvPr>
            <p:ph idx="1"/>
          </p:nvPr>
        </p:nvSpPr>
        <p:spPr>
          <a:xfrm>
            <a:off x="838200" y="2424643"/>
            <a:ext cx="10515600" cy="2740024"/>
          </a:xfrm>
        </p:spPr>
        <p:txBody>
          <a:bodyPr>
            <a:normAutofit lnSpcReduction="10000"/>
          </a:bodyPr>
          <a:lstStyle/>
          <a:p>
            <a:pPr marL="0" indent="0" algn="ctr">
              <a:buNone/>
            </a:pPr>
            <a:r>
              <a:rPr lang="en-US" sz="3600" dirty="0"/>
              <a:t>Determine the list of the “critical skills” for the career you are interested in</a:t>
            </a:r>
          </a:p>
          <a:p>
            <a:pPr marL="0" indent="0" algn="ctr">
              <a:buNone/>
            </a:pPr>
            <a:endParaRPr lang="en-US" sz="3600" dirty="0"/>
          </a:p>
          <a:p>
            <a:pPr marL="0" indent="0" algn="ctr">
              <a:buNone/>
            </a:pPr>
            <a:r>
              <a:rPr lang="en-US" sz="3600" dirty="0"/>
              <a:t>This is a great subject to bring up in the follow up e-mail to your informational interview</a:t>
            </a:r>
          </a:p>
        </p:txBody>
      </p:sp>
    </p:spTree>
    <p:extLst>
      <p:ext uri="{BB962C8B-B14F-4D97-AF65-F5344CB8AC3E}">
        <p14:creationId xmlns:p14="http://schemas.microsoft.com/office/powerpoint/2010/main" val="1222485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8569-9F8F-1748-8E7D-DC900571A70B}"/>
              </a:ext>
            </a:extLst>
          </p:cNvPr>
          <p:cNvSpPr>
            <a:spLocks noGrp="1"/>
          </p:cNvSpPr>
          <p:nvPr>
            <p:ph type="title"/>
          </p:nvPr>
        </p:nvSpPr>
        <p:spPr/>
        <p:txBody>
          <a:bodyPr/>
          <a:lstStyle/>
          <a:p>
            <a:r>
              <a:rPr lang="en-US" dirty="0"/>
              <a:t>Critical Skills in Professional Research</a:t>
            </a:r>
          </a:p>
        </p:txBody>
      </p:sp>
      <p:sp>
        <p:nvSpPr>
          <p:cNvPr id="3" name="Content Placeholder 2">
            <a:extLst>
              <a:ext uri="{FF2B5EF4-FFF2-40B4-BE49-F238E27FC236}">
                <a16:creationId xmlns:a16="http://schemas.microsoft.com/office/drawing/2014/main" id="{C189BBE2-3C77-AF4E-B203-EC98AB6D38FF}"/>
              </a:ext>
            </a:extLst>
          </p:cNvPr>
          <p:cNvSpPr>
            <a:spLocks noGrp="1"/>
          </p:cNvSpPr>
          <p:nvPr>
            <p:ph idx="1"/>
          </p:nvPr>
        </p:nvSpPr>
        <p:spPr>
          <a:xfrm>
            <a:off x="838200" y="1867153"/>
            <a:ext cx="10515600" cy="2831719"/>
          </a:xfrm>
        </p:spPr>
        <p:txBody>
          <a:bodyPr>
            <a:normAutofit/>
          </a:bodyPr>
          <a:lstStyle/>
          <a:p>
            <a:pPr marL="0" indent="0" algn="ctr">
              <a:buNone/>
            </a:pPr>
            <a:r>
              <a:rPr lang="en-US" sz="3200" dirty="0"/>
              <a:t>Writing </a:t>
            </a:r>
          </a:p>
          <a:p>
            <a:pPr marL="0" indent="0" algn="ctr">
              <a:buNone/>
            </a:pPr>
            <a:r>
              <a:rPr lang="en-US" sz="3200" dirty="0"/>
              <a:t>Presenting </a:t>
            </a:r>
          </a:p>
          <a:p>
            <a:pPr marL="0" indent="0" algn="ctr">
              <a:buNone/>
            </a:pPr>
            <a:r>
              <a:rPr lang="en-US" sz="3200" dirty="0"/>
              <a:t>Learning </a:t>
            </a:r>
          </a:p>
          <a:p>
            <a:pPr marL="0" indent="0" algn="ctr">
              <a:buNone/>
            </a:pPr>
            <a:r>
              <a:rPr lang="en-US" sz="3200" dirty="0"/>
              <a:t>Data Analysis </a:t>
            </a:r>
          </a:p>
          <a:p>
            <a:pPr marL="0" indent="0" algn="ctr">
              <a:buNone/>
            </a:pPr>
            <a:r>
              <a:rPr lang="en-US" sz="3200" dirty="0"/>
              <a:t>Organization</a:t>
            </a:r>
          </a:p>
        </p:txBody>
      </p:sp>
      <p:sp>
        <p:nvSpPr>
          <p:cNvPr id="4" name="TextBox 3">
            <a:extLst>
              <a:ext uri="{FF2B5EF4-FFF2-40B4-BE49-F238E27FC236}">
                <a16:creationId xmlns:a16="http://schemas.microsoft.com/office/drawing/2014/main" id="{5ECEB647-0E21-3A46-99A1-A2D46DFDDA2B}"/>
              </a:ext>
            </a:extLst>
          </p:cNvPr>
          <p:cNvSpPr txBox="1"/>
          <p:nvPr/>
        </p:nvSpPr>
        <p:spPr>
          <a:xfrm>
            <a:off x="1702329" y="5486400"/>
            <a:ext cx="8787342" cy="461665"/>
          </a:xfrm>
          <a:prstGeom prst="rect">
            <a:avLst/>
          </a:prstGeom>
          <a:noFill/>
        </p:spPr>
        <p:txBody>
          <a:bodyPr wrap="none" rtlCol="0">
            <a:spAutoFit/>
          </a:bodyPr>
          <a:lstStyle/>
          <a:p>
            <a:r>
              <a:rPr lang="en-US" sz="2400" dirty="0"/>
              <a:t>Of these, you only get trained for one (two if you are lucky) in school </a:t>
            </a:r>
          </a:p>
        </p:txBody>
      </p:sp>
      <p:sp>
        <p:nvSpPr>
          <p:cNvPr id="5" name="Rectangle 4">
            <a:extLst>
              <a:ext uri="{FF2B5EF4-FFF2-40B4-BE49-F238E27FC236}">
                <a16:creationId xmlns:a16="http://schemas.microsoft.com/office/drawing/2014/main" id="{5E5C0C1C-DDF7-A245-BBF4-D67274B38EF5}"/>
              </a:ext>
            </a:extLst>
          </p:cNvPr>
          <p:cNvSpPr/>
          <p:nvPr/>
        </p:nvSpPr>
        <p:spPr>
          <a:xfrm>
            <a:off x="4864608" y="3011424"/>
            <a:ext cx="2450592" cy="1024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5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3F56-A351-8842-A7D4-B57F9AA18047}"/>
              </a:ext>
            </a:extLst>
          </p:cNvPr>
          <p:cNvSpPr>
            <a:spLocks noGrp="1"/>
          </p:cNvSpPr>
          <p:nvPr>
            <p:ph type="title"/>
          </p:nvPr>
        </p:nvSpPr>
        <p:spPr/>
        <p:txBody>
          <a:bodyPr/>
          <a:lstStyle/>
          <a:p>
            <a:r>
              <a:rPr lang="en-US" dirty="0"/>
              <a:t>Making goals to improve your skills</a:t>
            </a:r>
          </a:p>
        </p:txBody>
      </p:sp>
      <p:sp>
        <p:nvSpPr>
          <p:cNvPr id="3" name="Content Placeholder 2">
            <a:extLst>
              <a:ext uri="{FF2B5EF4-FFF2-40B4-BE49-F238E27FC236}">
                <a16:creationId xmlns:a16="http://schemas.microsoft.com/office/drawing/2014/main" id="{D6619A50-1481-A747-9930-A4ABCF75721E}"/>
              </a:ext>
            </a:extLst>
          </p:cNvPr>
          <p:cNvSpPr>
            <a:spLocks noGrp="1"/>
          </p:cNvSpPr>
          <p:nvPr>
            <p:ph idx="1"/>
          </p:nvPr>
        </p:nvSpPr>
        <p:spPr/>
        <p:txBody>
          <a:bodyPr>
            <a:normAutofit fontScale="92500"/>
          </a:bodyPr>
          <a:lstStyle/>
          <a:p>
            <a:r>
              <a:rPr lang="en-US" dirty="0"/>
              <a:t>Once you determine the critical skills you need, you need to set a goal for yourself to obtain them. There are three general sets of goals:</a:t>
            </a:r>
          </a:p>
          <a:p>
            <a:pPr fontAlgn="base"/>
            <a:r>
              <a:rPr lang="en-US" b="1" dirty="0"/>
              <a:t>Career advancement goals</a:t>
            </a:r>
            <a:r>
              <a:rPr lang="en-US" dirty="0"/>
              <a:t> to help you move forward in your career, e.g. completing this IDP, identifying mentors for informational interview, understanding the landscape of professional opportunities, </a:t>
            </a:r>
            <a:r>
              <a:rPr lang="en-US" dirty="0" err="1"/>
              <a:t>etc</a:t>
            </a:r>
            <a:r>
              <a:rPr lang="en-US" dirty="0"/>
              <a:t> </a:t>
            </a:r>
          </a:p>
          <a:p>
            <a:pPr fontAlgn="base"/>
            <a:r>
              <a:rPr lang="en-US" b="1" dirty="0"/>
              <a:t>Skills development goals</a:t>
            </a:r>
            <a:r>
              <a:rPr lang="en-US" dirty="0"/>
              <a:t> to improve upon skill and knowledge areas in which you may be deficient</a:t>
            </a:r>
          </a:p>
          <a:p>
            <a:pPr fontAlgn="base"/>
            <a:r>
              <a:rPr lang="en-US" b="1" dirty="0"/>
              <a:t>Project completion goals</a:t>
            </a:r>
            <a:r>
              <a:rPr lang="en-US" dirty="0"/>
              <a:t> Break your skills-development goals into project that will allow you to become proficient at them, e.g. writing a paper, writing a grant/fellowship proposal, presenting at a conference, </a:t>
            </a:r>
            <a:r>
              <a:rPr lang="en-US" dirty="0" err="1"/>
              <a:t>etc</a:t>
            </a:r>
            <a:r>
              <a:rPr lang="en-US" dirty="0"/>
              <a:t> </a:t>
            </a:r>
          </a:p>
          <a:p>
            <a:pPr marL="0" indent="0">
              <a:buNone/>
            </a:pPr>
            <a:endParaRPr lang="en-US" dirty="0"/>
          </a:p>
        </p:txBody>
      </p:sp>
    </p:spTree>
    <p:extLst>
      <p:ext uri="{BB962C8B-B14F-4D97-AF65-F5344CB8AC3E}">
        <p14:creationId xmlns:p14="http://schemas.microsoft.com/office/powerpoint/2010/main" val="410057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13F3A-8D87-A845-AD97-365D973B1449}"/>
              </a:ext>
            </a:extLst>
          </p:cNvPr>
          <p:cNvSpPr>
            <a:spLocks noGrp="1"/>
          </p:cNvSpPr>
          <p:nvPr>
            <p:ph type="title"/>
          </p:nvPr>
        </p:nvSpPr>
        <p:spPr/>
        <p:txBody>
          <a:bodyPr/>
          <a:lstStyle/>
          <a:p>
            <a:r>
              <a:rPr lang="en-US" dirty="0"/>
              <a:t>Smart goals</a:t>
            </a:r>
          </a:p>
        </p:txBody>
      </p:sp>
      <p:pic>
        <p:nvPicPr>
          <p:cNvPr id="7" name="Picture 6" descr="A screen shot of a person&#10;&#10;Description automatically generated">
            <a:extLst>
              <a:ext uri="{FF2B5EF4-FFF2-40B4-BE49-F238E27FC236}">
                <a16:creationId xmlns:a16="http://schemas.microsoft.com/office/drawing/2014/main" id="{4A9FADE6-0329-F74F-92FB-7C0B8495D18E}"/>
              </a:ext>
            </a:extLst>
          </p:cNvPr>
          <p:cNvPicPr>
            <a:picLocks noChangeAspect="1"/>
          </p:cNvPicPr>
          <p:nvPr/>
        </p:nvPicPr>
        <p:blipFill>
          <a:blip r:embed="rId2"/>
          <a:stretch>
            <a:fillRect/>
          </a:stretch>
        </p:blipFill>
        <p:spPr>
          <a:xfrm>
            <a:off x="1258842" y="1949449"/>
            <a:ext cx="9674316" cy="3909484"/>
          </a:xfrm>
          <a:prstGeom prst="rect">
            <a:avLst/>
          </a:prstGeom>
        </p:spPr>
      </p:pic>
    </p:spTree>
    <p:extLst>
      <p:ext uri="{BB962C8B-B14F-4D97-AF65-F5344CB8AC3E}">
        <p14:creationId xmlns:p14="http://schemas.microsoft.com/office/powerpoint/2010/main" val="2711859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9AFA47-5E03-A749-90A6-B5839DEC1125}"/>
              </a:ext>
            </a:extLst>
          </p:cNvPr>
          <p:cNvSpPr>
            <a:spLocks noGrp="1"/>
          </p:cNvSpPr>
          <p:nvPr>
            <p:ph idx="1"/>
          </p:nvPr>
        </p:nvSpPr>
        <p:spPr>
          <a:xfrm>
            <a:off x="838200" y="2269067"/>
            <a:ext cx="10515600" cy="3907896"/>
          </a:xfrm>
        </p:spPr>
        <p:txBody>
          <a:bodyPr/>
          <a:lstStyle/>
          <a:p>
            <a:r>
              <a:rPr lang="en-US" dirty="0"/>
              <a:t>A specific goal has a clear “scope”</a:t>
            </a:r>
          </a:p>
          <a:p>
            <a:r>
              <a:rPr lang="en-US" dirty="0"/>
              <a:t>It needs to have clear enough boundary conditions, so that you know when you are done </a:t>
            </a:r>
          </a:p>
          <a:p>
            <a:r>
              <a:rPr lang="en-US" dirty="0"/>
              <a:t>Examples:</a:t>
            </a:r>
          </a:p>
          <a:p>
            <a:pPr lvl="1"/>
            <a:r>
              <a:rPr lang="en-US" dirty="0"/>
              <a:t>Non-specific: I want to learn more math </a:t>
            </a:r>
          </a:p>
          <a:p>
            <a:pPr lvl="1"/>
            <a:r>
              <a:rPr lang="en-US" dirty="0"/>
              <a:t>Specific: I want to review the book chapter on Fourier series </a:t>
            </a:r>
          </a:p>
          <a:p>
            <a:pPr lvl="1"/>
            <a:r>
              <a:rPr lang="en-US" dirty="0"/>
              <a:t>Non-specific: I need more mentorship </a:t>
            </a:r>
          </a:p>
          <a:p>
            <a:pPr lvl="1"/>
            <a:r>
              <a:rPr lang="en-US" dirty="0"/>
              <a:t>Specific: I need to identify and contact two people as mentors </a:t>
            </a:r>
          </a:p>
        </p:txBody>
      </p:sp>
      <p:pic>
        <p:nvPicPr>
          <p:cNvPr id="6" name="Picture 5">
            <a:extLst>
              <a:ext uri="{FF2B5EF4-FFF2-40B4-BE49-F238E27FC236}">
                <a16:creationId xmlns:a16="http://schemas.microsoft.com/office/drawing/2014/main" id="{67C3FE2C-9EDB-6E4B-A33D-F09863DF8FEB}"/>
              </a:ext>
            </a:extLst>
          </p:cNvPr>
          <p:cNvPicPr>
            <a:picLocks noChangeAspect="1"/>
          </p:cNvPicPr>
          <p:nvPr/>
        </p:nvPicPr>
        <p:blipFill>
          <a:blip r:embed="rId3"/>
          <a:stretch>
            <a:fillRect/>
          </a:stretch>
        </p:blipFill>
        <p:spPr>
          <a:xfrm>
            <a:off x="838200" y="644787"/>
            <a:ext cx="6019800" cy="1180838"/>
          </a:xfrm>
          <a:prstGeom prst="rect">
            <a:avLst/>
          </a:prstGeom>
        </p:spPr>
      </p:pic>
    </p:spTree>
    <p:extLst>
      <p:ext uri="{BB962C8B-B14F-4D97-AF65-F5344CB8AC3E}">
        <p14:creationId xmlns:p14="http://schemas.microsoft.com/office/powerpoint/2010/main" val="156011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3D8B9-8418-A74C-B64C-94061624F415}"/>
              </a:ext>
            </a:extLst>
          </p:cNvPr>
          <p:cNvSpPr>
            <a:spLocks noGrp="1"/>
          </p:cNvSpPr>
          <p:nvPr>
            <p:ph idx="1"/>
          </p:nvPr>
        </p:nvSpPr>
        <p:spPr>
          <a:xfrm>
            <a:off x="838200" y="2387599"/>
            <a:ext cx="5545667" cy="3789363"/>
          </a:xfrm>
        </p:spPr>
        <p:txBody>
          <a:bodyPr/>
          <a:lstStyle/>
          <a:p>
            <a:r>
              <a:rPr lang="en-US" dirty="0"/>
              <a:t>Create goals, where your progress can be tracked, preferably quantitatively, </a:t>
            </a:r>
          </a:p>
          <a:p>
            <a:r>
              <a:rPr lang="en-US" dirty="0"/>
              <a:t>E.g. “Read through the first 4 chapters of the book by the end of the month” instead of “Read this book”</a:t>
            </a:r>
          </a:p>
        </p:txBody>
      </p:sp>
      <p:pic>
        <p:nvPicPr>
          <p:cNvPr id="7" name="Picture 6" descr="A person wearing a suit and tie&#10;&#10;Description automatically generated">
            <a:extLst>
              <a:ext uri="{FF2B5EF4-FFF2-40B4-BE49-F238E27FC236}">
                <a16:creationId xmlns:a16="http://schemas.microsoft.com/office/drawing/2014/main" id="{501EF4C1-B181-864B-B997-D0D8E1863DAD}"/>
              </a:ext>
            </a:extLst>
          </p:cNvPr>
          <p:cNvPicPr>
            <a:picLocks noChangeAspect="1"/>
          </p:cNvPicPr>
          <p:nvPr/>
        </p:nvPicPr>
        <p:blipFill>
          <a:blip r:embed="rId2"/>
          <a:stretch>
            <a:fillRect/>
          </a:stretch>
        </p:blipFill>
        <p:spPr>
          <a:xfrm>
            <a:off x="7598833" y="1952096"/>
            <a:ext cx="4224867" cy="4224867"/>
          </a:xfrm>
          <a:prstGeom prst="rect">
            <a:avLst/>
          </a:prstGeom>
        </p:spPr>
      </p:pic>
      <p:pic>
        <p:nvPicPr>
          <p:cNvPr id="8" name="Picture 7">
            <a:extLst>
              <a:ext uri="{FF2B5EF4-FFF2-40B4-BE49-F238E27FC236}">
                <a16:creationId xmlns:a16="http://schemas.microsoft.com/office/drawing/2014/main" id="{C2A1565B-7B33-E544-9F1C-DBE5518947FF}"/>
              </a:ext>
            </a:extLst>
          </p:cNvPr>
          <p:cNvPicPr>
            <a:picLocks noChangeAspect="1"/>
          </p:cNvPicPr>
          <p:nvPr/>
        </p:nvPicPr>
        <p:blipFill>
          <a:blip r:embed="rId3"/>
          <a:stretch>
            <a:fillRect/>
          </a:stretch>
        </p:blipFill>
        <p:spPr>
          <a:xfrm>
            <a:off x="838200" y="646049"/>
            <a:ext cx="6064017" cy="1179576"/>
          </a:xfrm>
          <a:prstGeom prst="rect">
            <a:avLst/>
          </a:prstGeom>
        </p:spPr>
      </p:pic>
    </p:spTree>
    <p:extLst>
      <p:ext uri="{BB962C8B-B14F-4D97-AF65-F5344CB8AC3E}">
        <p14:creationId xmlns:p14="http://schemas.microsoft.com/office/powerpoint/2010/main" val="220258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41DCA-D64C-B840-A724-4163C3D44C1D}"/>
              </a:ext>
            </a:extLst>
          </p:cNvPr>
          <p:cNvSpPr>
            <a:spLocks noGrp="1"/>
          </p:cNvSpPr>
          <p:nvPr>
            <p:ph type="title"/>
          </p:nvPr>
        </p:nvSpPr>
        <p:spPr/>
        <p:txBody>
          <a:bodyPr/>
          <a:lstStyle/>
          <a:p>
            <a:r>
              <a:rPr lang="en-US" dirty="0"/>
              <a:t>Synthesis</a:t>
            </a:r>
          </a:p>
        </p:txBody>
      </p:sp>
      <p:sp>
        <p:nvSpPr>
          <p:cNvPr id="3" name="Content Placeholder 2">
            <a:extLst>
              <a:ext uri="{FF2B5EF4-FFF2-40B4-BE49-F238E27FC236}">
                <a16:creationId xmlns:a16="http://schemas.microsoft.com/office/drawing/2014/main" id="{DBA28483-F9E0-714F-B589-7C2D5B2F9DE5}"/>
              </a:ext>
            </a:extLst>
          </p:cNvPr>
          <p:cNvSpPr>
            <a:spLocks noGrp="1"/>
          </p:cNvSpPr>
          <p:nvPr>
            <p:ph idx="1"/>
          </p:nvPr>
        </p:nvSpPr>
        <p:spPr/>
        <p:txBody>
          <a:bodyPr>
            <a:normAutofit lnSpcReduction="10000"/>
          </a:bodyPr>
          <a:lstStyle/>
          <a:p>
            <a:r>
              <a:rPr lang="en-US" dirty="0"/>
              <a:t>Life is about managing resources, primarily time and money </a:t>
            </a:r>
          </a:p>
          <a:p>
            <a:r>
              <a:rPr lang="en-US" dirty="0"/>
              <a:t>An individual development plan is a plan to manage your time in order to achieve your goals</a:t>
            </a:r>
          </a:p>
          <a:p>
            <a:r>
              <a:rPr lang="en-US" dirty="0"/>
              <a:t>A SMART goal is one that is Specific, Measurable, Achievable, Realistic, &amp; Time bound</a:t>
            </a:r>
          </a:p>
          <a:p>
            <a:r>
              <a:rPr lang="en-US" dirty="0"/>
              <a:t>Your career goal should lie at the intersection of your interests, your values, your skills, and what will create the greatest return on your investment (i.e. what does society really really need you to do?)</a:t>
            </a:r>
          </a:p>
          <a:p>
            <a:r>
              <a:rPr lang="en-US" dirty="0"/>
              <a:t>You must consciously and actively practice the critical skills you need for a career you want to pursue </a:t>
            </a:r>
          </a:p>
        </p:txBody>
      </p:sp>
    </p:spTree>
    <p:extLst>
      <p:ext uri="{BB962C8B-B14F-4D97-AF65-F5344CB8AC3E}">
        <p14:creationId xmlns:p14="http://schemas.microsoft.com/office/powerpoint/2010/main" val="17558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00981D-C8ED-294C-A89E-0D4056F276BE}"/>
              </a:ext>
            </a:extLst>
          </p:cNvPr>
          <p:cNvSpPr>
            <a:spLocks noGrp="1"/>
          </p:cNvSpPr>
          <p:nvPr>
            <p:ph idx="1"/>
          </p:nvPr>
        </p:nvSpPr>
        <p:spPr>
          <a:xfrm>
            <a:off x="838200" y="2709333"/>
            <a:ext cx="5883946" cy="3467630"/>
          </a:xfrm>
        </p:spPr>
        <p:txBody>
          <a:bodyPr/>
          <a:lstStyle/>
          <a:p>
            <a:r>
              <a:rPr lang="en-US" dirty="0"/>
              <a:t>Your goal must be within your control: </a:t>
            </a:r>
          </a:p>
          <a:p>
            <a:pPr lvl="1"/>
            <a:r>
              <a:rPr lang="en-US" dirty="0"/>
              <a:t>Achievable: I will ask this person to marry me</a:t>
            </a:r>
          </a:p>
          <a:p>
            <a:pPr lvl="1"/>
            <a:r>
              <a:rPr lang="en-US" dirty="0"/>
              <a:t>Not achievable (at least legally!): I will make this person marry me</a:t>
            </a:r>
          </a:p>
        </p:txBody>
      </p:sp>
      <p:pic>
        <p:nvPicPr>
          <p:cNvPr id="5" name="Picture 4" descr="A picture containing table&#10;&#10;Description automatically generated">
            <a:extLst>
              <a:ext uri="{FF2B5EF4-FFF2-40B4-BE49-F238E27FC236}">
                <a16:creationId xmlns:a16="http://schemas.microsoft.com/office/drawing/2014/main" id="{6CA4284B-E051-E646-9629-90696B8EDC6D}"/>
              </a:ext>
            </a:extLst>
          </p:cNvPr>
          <p:cNvPicPr>
            <a:picLocks noChangeAspect="1"/>
          </p:cNvPicPr>
          <p:nvPr/>
        </p:nvPicPr>
        <p:blipFill>
          <a:blip r:embed="rId2"/>
          <a:stretch>
            <a:fillRect/>
          </a:stretch>
        </p:blipFill>
        <p:spPr>
          <a:xfrm>
            <a:off x="7196667" y="3429000"/>
            <a:ext cx="4423833" cy="2477346"/>
          </a:xfrm>
          <a:prstGeom prst="rect">
            <a:avLst/>
          </a:prstGeom>
        </p:spPr>
      </p:pic>
      <p:pic>
        <p:nvPicPr>
          <p:cNvPr id="8" name="Picture 7">
            <a:extLst>
              <a:ext uri="{FF2B5EF4-FFF2-40B4-BE49-F238E27FC236}">
                <a16:creationId xmlns:a16="http://schemas.microsoft.com/office/drawing/2014/main" id="{A14855BA-5F4E-D949-8928-E655D34069AC}"/>
              </a:ext>
            </a:extLst>
          </p:cNvPr>
          <p:cNvPicPr>
            <a:picLocks noChangeAspect="1"/>
          </p:cNvPicPr>
          <p:nvPr/>
        </p:nvPicPr>
        <p:blipFill>
          <a:blip r:embed="rId3"/>
          <a:stretch>
            <a:fillRect/>
          </a:stretch>
        </p:blipFill>
        <p:spPr>
          <a:xfrm>
            <a:off x="838200" y="681037"/>
            <a:ext cx="6150646" cy="1179576"/>
          </a:xfrm>
          <a:prstGeom prst="rect">
            <a:avLst/>
          </a:prstGeom>
        </p:spPr>
      </p:pic>
    </p:spTree>
    <p:extLst>
      <p:ext uri="{BB962C8B-B14F-4D97-AF65-F5344CB8AC3E}">
        <p14:creationId xmlns:p14="http://schemas.microsoft.com/office/powerpoint/2010/main" val="180277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224B9D-A460-F440-99D4-8CE1C9531C83}"/>
              </a:ext>
            </a:extLst>
          </p:cNvPr>
          <p:cNvSpPr>
            <a:spLocks noGrp="1"/>
          </p:cNvSpPr>
          <p:nvPr>
            <p:ph idx="1"/>
          </p:nvPr>
        </p:nvSpPr>
        <p:spPr>
          <a:xfrm>
            <a:off x="838200" y="2387599"/>
            <a:ext cx="10515600" cy="3789363"/>
          </a:xfrm>
        </p:spPr>
        <p:txBody>
          <a:bodyPr/>
          <a:lstStyle/>
          <a:p>
            <a:r>
              <a:rPr lang="en-US" dirty="0"/>
              <a:t>Double edged sword:</a:t>
            </a:r>
          </a:p>
          <a:p>
            <a:pPr lvl="1"/>
            <a:r>
              <a:rPr lang="en-US" dirty="0"/>
              <a:t>Failing to achieve even a non-realistic goal is demoralizing </a:t>
            </a:r>
          </a:p>
          <a:p>
            <a:pPr lvl="1"/>
            <a:r>
              <a:rPr lang="en-US" dirty="0"/>
              <a:t>Without trying, you won’t know the boundaries of your strength </a:t>
            </a:r>
          </a:p>
          <a:p>
            <a:r>
              <a:rPr lang="en-US" dirty="0"/>
              <a:t>My advice to you is to be aware of what you can do now, and in setting goals try to reach </a:t>
            </a:r>
            <a:r>
              <a:rPr lang="en-US" u="sng" dirty="0"/>
              <a:t>a little </a:t>
            </a:r>
            <a:r>
              <a:rPr lang="en-US" dirty="0"/>
              <a:t>further than you think you can, just to challenge yourself. </a:t>
            </a:r>
          </a:p>
          <a:p>
            <a:r>
              <a:rPr lang="en-US" dirty="0"/>
              <a:t>Incidentally, this is how I write my exams! </a:t>
            </a:r>
          </a:p>
        </p:txBody>
      </p:sp>
      <p:pic>
        <p:nvPicPr>
          <p:cNvPr id="6" name="Picture 5">
            <a:extLst>
              <a:ext uri="{FF2B5EF4-FFF2-40B4-BE49-F238E27FC236}">
                <a16:creationId xmlns:a16="http://schemas.microsoft.com/office/drawing/2014/main" id="{7F7EB65E-37A6-3F43-9DBF-B6E644ECF9BA}"/>
              </a:ext>
            </a:extLst>
          </p:cNvPr>
          <p:cNvPicPr>
            <a:picLocks noChangeAspect="1"/>
          </p:cNvPicPr>
          <p:nvPr/>
        </p:nvPicPr>
        <p:blipFill>
          <a:blip r:embed="rId2"/>
          <a:stretch>
            <a:fillRect/>
          </a:stretch>
        </p:blipFill>
        <p:spPr>
          <a:xfrm>
            <a:off x="838200" y="681037"/>
            <a:ext cx="6214142" cy="1179576"/>
          </a:xfrm>
          <a:prstGeom prst="rect">
            <a:avLst/>
          </a:prstGeom>
        </p:spPr>
      </p:pic>
    </p:spTree>
    <p:extLst>
      <p:ext uri="{BB962C8B-B14F-4D97-AF65-F5344CB8AC3E}">
        <p14:creationId xmlns:p14="http://schemas.microsoft.com/office/powerpoint/2010/main" val="264011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3577E-837B-E748-98B9-33AB931FD4E7}"/>
              </a:ext>
            </a:extLst>
          </p:cNvPr>
          <p:cNvSpPr>
            <a:spLocks noGrp="1"/>
          </p:cNvSpPr>
          <p:nvPr>
            <p:ph idx="1"/>
          </p:nvPr>
        </p:nvSpPr>
        <p:spPr>
          <a:xfrm>
            <a:off x="838200" y="2433171"/>
            <a:ext cx="5635177" cy="4114800"/>
          </a:xfrm>
        </p:spPr>
        <p:txBody>
          <a:bodyPr>
            <a:normAutofit fontScale="92500" lnSpcReduction="20000"/>
          </a:bodyPr>
          <a:lstStyle/>
          <a:p>
            <a:r>
              <a:rPr lang="en-US" dirty="0"/>
              <a:t>An action with an infinite timeline will never get done</a:t>
            </a:r>
          </a:p>
          <a:p>
            <a:r>
              <a:rPr lang="en-US" dirty="0"/>
              <a:t>Give yourself “internal” deadlines for tasks that don’t have a tight deadline or an external deadline.</a:t>
            </a:r>
          </a:p>
          <a:p>
            <a:r>
              <a:rPr lang="en-US" dirty="0"/>
              <a:t>Lack of deadlines is subtle and insidious. It is one of the four components of procrastination. (see procrastination equation)</a:t>
            </a:r>
          </a:p>
          <a:p>
            <a:r>
              <a:rPr lang="en-US" dirty="0"/>
              <a:t>You should already have a timeline for your project. If you don’t, ask your advisor to help you make one. </a:t>
            </a:r>
          </a:p>
        </p:txBody>
      </p:sp>
      <p:pic>
        <p:nvPicPr>
          <p:cNvPr id="5" name="Picture 4" descr="A screenshot of a cell phone&#10;&#10;Description automatically generated">
            <a:extLst>
              <a:ext uri="{FF2B5EF4-FFF2-40B4-BE49-F238E27FC236}">
                <a16:creationId xmlns:a16="http://schemas.microsoft.com/office/drawing/2014/main" id="{8569BBD7-5FCE-524B-9E79-A3ED5E9FE6CF}"/>
              </a:ext>
            </a:extLst>
          </p:cNvPr>
          <p:cNvPicPr>
            <a:picLocks noChangeAspect="1"/>
          </p:cNvPicPr>
          <p:nvPr/>
        </p:nvPicPr>
        <p:blipFill>
          <a:blip r:embed="rId2"/>
          <a:stretch>
            <a:fillRect/>
          </a:stretch>
        </p:blipFill>
        <p:spPr>
          <a:xfrm>
            <a:off x="6616397" y="2300800"/>
            <a:ext cx="4993519" cy="3741226"/>
          </a:xfrm>
          <a:prstGeom prst="rect">
            <a:avLst/>
          </a:prstGeom>
        </p:spPr>
      </p:pic>
      <p:pic>
        <p:nvPicPr>
          <p:cNvPr id="8" name="Picture 7">
            <a:extLst>
              <a:ext uri="{FF2B5EF4-FFF2-40B4-BE49-F238E27FC236}">
                <a16:creationId xmlns:a16="http://schemas.microsoft.com/office/drawing/2014/main" id="{FEB546F8-075B-3A4A-B9A1-47633A4B95D6}"/>
              </a:ext>
            </a:extLst>
          </p:cNvPr>
          <p:cNvPicPr>
            <a:picLocks noChangeAspect="1"/>
          </p:cNvPicPr>
          <p:nvPr/>
        </p:nvPicPr>
        <p:blipFill>
          <a:blip r:embed="rId3"/>
          <a:stretch>
            <a:fillRect/>
          </a:stretch>
        </p:blipFill>
        <p:spPr>
          <a:xfrm>
            <a:off x="838200" y="697443"/>
            <a:ext cx="6133797" cy="1179576"/>
          </a:xfrm>
          <a:prstGeom prst="rect">
            <a:avLst/>
          </a:prstGeom>
        </p:spPr>
      </p:pic>
    </p:spTree>
    <p:extLst>
      <p:ext uri="{BB962C8B-B14F-4D97-AF65-F5344CB8AC3E}">
        <p14:creationId xmlns:p14="http://schemas.microsoft.com/office/powerpoint/2010/main" val="20175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BB89-2488-AD4C-B65B-B5839A18C074}"/>
              </a:ext>
            </a:extLst>
          </p:cNvPr>
          <p:cNvSpPr>
            <a:spLocks noGrp="1"/>
          </p:cNvSpPr>
          <p:nvPr>
            <p:ph type="title"/>
          </p:nvPr>
        </p:nvSpPr>
        <p:spPr/>
        <p:txBody>
          <a:bodyPr/>
          <a:lstStyle/>
          <a:p>
            <a:r>
              <a:rPr lang="en-US" dirty="0"/>
              <a:t>Mentorship</a:t>
            </a:r>
          </a:p>
        </p:txBody>
      </p:sp>
      <p:sp>
        <p:nvSpPr>
          <p:cNvPr id="3" name="Content Placeholder 2">
            <a:extLst>
              <a:ext uri="{FF2B5EF4-FFF2-40B4-BE49-F238E27FC236}">
                <a16:creationId xmlns:a16="http://schemas.microsoft.com/office/drawing/2014/main" id="{E72BD903-D6C0-1A47-824C-2EC54D10CAC1}"/>
              </a:ext>
            </a:extLst>
          </p:cNvPr>
          <p:cNvSpPr>
            <a:spLocks noGrp="1"/>
          </p:cNvSpPr>
          <p:nvPr>
            <p:ph idx="1"/>
          </p:nvPr>
        </p:nvSpPr>
        <p:spPr/>
        <p:txBody>
          <a:bodyPr>
            <a:normAutofit lnSpcReduction="10000"/>
          </a:bodyPr>
          <a:lstStyle/>
          <a:p>
            <a:r>
              <a:rPr lang="en-US" dirty="0"/>
              <a:t>When to ask for mentorship?</a:t>
            </a:r>
          </a:p>
          <a:p>
            <a:pPr lvl="1"/>
            <a:r>
              <a:rPr lang="en-US" dirty="0"/>
              <a:t>Mentorship is very important at the decision “cross roads” or when you are confused about the “next steps”</a:t>
            </a:r>
          </a:p>
          <a:p>
            <a:pPr lvl="1"/>
            <a:r>
              <a:rPr lang="en-US" dirty="0"/>
              <a:t>It allows you to visualize possibilities you haven’t considered from the point of view of someone who might have had your experience</a:t>
            </a:r>
          </a:p>
          <a:p>
            <a:r>
              <a:rPr lang="en-US" dirty="0"/>
              <a:t>Be skilled enough to recognize critical cross roads and humble enough to recognize confusion</a:t>
            </a:r>
          </a:p>
          <a:p>
            <a:r>
              <a:rPr lang="en-US" dirty="0"/>
              <a:t>Who to ask for mentorship</a:t>
            </a:r>
          </a:p>
          <a:p>
            <a:pPr lvl="1"/>
            <a:r>
              <a:rPr lang="en-US" dirty="0"/>
              <a:t>Someone with a similar background to you </a:t>
            </a:r>
          </a:p>
          <a:p>
            <a:pPr lvl="1"/>
            <a:r>
              <a:rPr lang="en-US" dirty="0"/>
              <a:t>Someone who has (extensive) experience in navigating the same problems as you are (e.g. your seniors in the field, your advisor)</a:t>
            </a:r>
          </a:p>
        </p:txBody>
      </p:sp>
    </p:spTree>
    <p:extLst>
      <p:ext uri="{BB962C8B-B14F-4D97-AF65-F5344CB8AC3E}">
        <p14:creationId xmlns:p14="http://schemas.microsoft.com/office/powerpoint/2010/main" val="918498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4ADC0-2FD1-2745-BAAD-512E91F84A7F}"/>
              </a:ext>
            </a:extLst>
          </p:cNvPr>
          <p:cNvSpPr>
            <a:spLocks noGrp="1"/>
          </p:cNvSpPr>
          <p:nvPr>
            <p:ph type="title"/>
          </p:nvPr>
        </p:nvSpPr>
        <p:spPr/>
        <p:txBody>
          <a:bodyPr/>
          <a:lstStyle/>
          <a:p>
            <a:r>
              <a:rPr lang="en-US" dirty="0"/>
              <a:t>Tips on Mentorship</a:t>
            </a:r>
          </a:p>
        </p:txBody>
      </p:sp>
      <p:sp>
        <p:nvSpPr>
          <p:cNvPr id="3" name="Content Placeholder 2">
            <a:extLst>
              <a:ext uri="{FF2B5EF4-FFF2-40B4-BE49-F238E27FC236}">
                <a16:creationId xmlns:a16="http://schemas.microsoft.com/office/drawing/2014/main" id="{3CD1F4A7-15BA-1144-9D76-D1D4B9E86813}"/>
              </a:ext>
            </a:extLst>
          </p:cNvPr>
          <p:cNvSpPr>
            <a:spLocks noGrp="1"/>
          </p:cNvSpPr>
          <p:nvPr>
            <p:ph idx="1"/>
          </p:nvPr>
        </p:nvSpPr>
        <p:spPr/>
        <p:txBody>
          <a:bodyPr>
            <a:normAutofit lnSpcReduction="10000"/>
          </a:bodyPr>
          <a:lstStyle/>
          <a:p>
            <a:r>
              <a:rPr lang="en-US" dirty="0"/>
              <a:t>Approach your mentor having done some initial research about the potential paths you can take </a:t>
            </a:r>
          </a:p>
          <a:p>
            <a:r>
              <a:rPr lang="en-US" dirty="0"/>
              <a:t>Ask questions not answers</a:t>
            </a:r>
          </a:p>
          <a:p>
            <a:r>
              <a:rPr lang="en-US" dirty="0"/>
              <a:t>The best way to learn is to teach others, so mentor your junior colleagues</a:t>
            </a:r>
          </a:p>
          <a:p>
            <a:r>
              <a:rPr lang="en-US" dirty="0"/>
              <a:t>Mentorship doesn’t have to be formal. In the course of your career you will meet great people, whom you admire. Keep in touch with them and call them in the time of your need. </a:t>
            </a:r>
          </a:p>
          <a:p>
            <a:r>
              <a:rPr lang="en-US" dirty="0"/>
              <a:t>You are the origin and heir to your actions. Only </a:t>
            </a:r>
            <a:r>
              <a:rPr lang="en-US" b="1" u="sng" dirty="0"/>
              <a:t>you</a:t>
            </a:r>
            <a:r>
              <a:rPr lang="en-US" dirty="0"/>
              <a:t> are responsible for what you do</a:t>
            </a:r>
          </a:p>
        </p:txBody>
      </p:sp>
    </p:spTree>
    <p:extLst>
      <p:ext uri="{BB962C8B-B14F-4D97-AF65-F5344CB8AC3E}">
        <p14:creationId xmlns:p14="http://schemas.microsoft.com/office/powerpoint/2010/main" val="3246482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5E3B-560C-3646-8614-E494BA946037}"/>
              </a:ext>
            </a:extLst>
          </p:cNvPr>
          <p:cNvSpPr>
            <a:spLocks noGrp="1"/>
          </p:cNvSpPr>
          <p:nvPr>
            <p:ph type="title"/>
          </p:nvPr>
        </p:nvSpPr>
        <p:spPr/>
        <p:txBody>
          <a:bodyPr/>
          <a:lstStyle/>
          <a:p>
            <a:r>
              <a:rPr lang="en-US" dirty="0"/>
              <a:t>Bonus Material: A Little on Time Management</a:t>
            </a:r>
          </a:p>
        </p:txBody>
      </p:sp>
      <p:sp>
        <p:nvSpPr>
          <p:cNvPr id="3" name="Content Placeholder 2">
            <a:extLst>
              <a:ext uri="{FF2B5EF4-FFF2-40B4-BE49-F238E27FC236}">
                <a16:creationId xmlns:a16="http://schemas.microsoft.com/office/drawing/2014/main" id="{089C4AE2-4ABF-9E45-86C0-25CFEB198E6C}"/>
              </a:ext>
            </a:extLst>
          </p:cNvPr>
          <p:cNvSpPr>
            <a:spLocks noGrp="1"/>
          </p:cNvSpPr>
          <p:nvPr>
            <p:ph idx="1"/>
          </p:nvPr>
        </p:nvSpPr>
        <p:spPr/>
        <p:txBody>
          <a:bodyPr/>
          <a:lstStyle/>
          <a:p>
            <a:r>
              <a:rPr lang="en-US" dirty="0"/>
              <a:t>The number of things you can do during a week is surprisingly limited. </a:t>
            </a:r>
          </a:p>
          <a:p>
            <a:r>
              <a:rPr lang="en-US" dirty="0"/>
              <a:t>There are different frameworks for time management like David Allen’s GTD method, Eisenhower’s matrix, writing today’s task on posted notes, etc. </a:t>
            </a:r>
          </a:p>
          <a:p>
            <a:r>
              <a:rPr lang="en-US" dirty="0"/>
              <a:t>I have tried most of them at least for a while, and will tell you how I managed my time, but first, some principles:</a:t>
            </a:r>
          </a:p>
        </p:txBody>
      </p:sp>
    </p:spTree>
    <p:extLst>
      <p:ext uri="{BB962C8B-B14F-4D97-AF65-F5344CB8AC3E}">
        <p14:creationId xmlns:p14="http://schemas.microsoft.com/office/powerpoint/2010/main" val="2086626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22251-5DAE-4748-B99B-C578CA0725D1}"/>
              </a:ext>
            </a:extLst>
          </p:cNvPr>
          <p:cNvSpPr>
            <a:spLocks noGrp="1"/>
          </p:cNvSpPr>
          <p:nvPr>
            <p:ph type="title"/>
          </p:nvPr>
        </p:nvSpPr>
        <p:spPr/>
        <p:txBody>
          <a:bodyPr/>
          <a:lstStyle/>
          <a:p>
            <a:r>
              <a:rPr lang="en-US" dirty="0"/>
              <a:t>Principles of Time Management*</a:t>
            </a:r>
          </a:p>
        </p:txBody>
      </p:sp>
      <p:sp>
        <p:nvSpPr>
          <p:cNvPr id="3" name="Content Placeholder 2">
            <a:extLst>
              <a:ext uri="{FF2B5EF4-FFF2-40B4-BE49-F238E27FC236}">
                <a16:creationId xmlns:a16="http://schemas.microsoft.com/office/drawing/2014/main" id="{357DC7C6-B6D9-0E4E-A3B6-1E1DF009A823}"/>
              </a:ext>
            </a:extLst>
          </p:cNvPr>
          <p:cNvSpPr>
            <a:spLocks noGrp="1"/>
          </p:cNvSpPr>
          <p:nvPr>
            <p:ph idx="1"/>
          </p:nvPr>
        </p:nvSpPr>
        <p:spPr>
          <a:xfrm>
            <a:off x="838200" y="1690688"/>
            <a:ext cx="10515600" cy="4486275"/>
          </a:xfrm>
        </p:spPr>
        <p:txBody>
          <a:bodyPr>
            <a:normAutofit fontScale="92500" lnSpcReduction="10000"/>
          </a:bodyPr>
          <a:lstStyle/>
          <a:p>
            <a:r>
              <a:rPr lang="en-US" dirty="0"/>
              <a:t>Define your own priorities </a:t>
            </a:r>
          </a:p>
          <a:p>
            <a:pPr lvl="1"/>
            <a:r>
              <a:rPr lang="en-US" dirty="0"/>
              <a:t>Don’t let your time be dictated by other people’s priorities </a:t>
            </a:r>
          </a:p>
          <a:p>
            <a:r>
              <a:rPr lang="en-US" dirty="0"/>
              <a:t>Set time boundaries </a:t>
            </a:r>
          </a:p>
          <a:p>
            <a:pPr lvl="1"/>
            <a:r>
              <a:rPr lang="en-US" dirty="0"/>
              <a:t>Step 1: Decide how long you intend to work and reserve time for yourself and your family </a:t>
            </a:r>
          </a:p>
          <a:p>
            <a:pPr lvl="1"/>
            <a:r>
              <a:rPr lang="en-US" dirty="0"/>
              <a:t>Step 2: Stick to it!</a:t>
            </a:r>
          </a:p>
          <a:p>
            <a:r>
              <a:rPr lang="en-US" dirty="0"/>
              <a:t>Delegating: The more your time becomes restricted the more important it becomes to find reliable people to delegate work to </a:t>
            </a:r>
          </a:p>
          <a:p>
            <a:r>
              <a:rPr lang="en-US" dirty="0"/>
              <a:t>Don’t use your mind for keeping track of tasks </a:t>
            </a:r>
          </a:p>
          <a:p>
            <a:r>
              <a:rPr lang="en-US" dirty="0"/>
              <a:t>Rein in your email </a:t>
            </a:r>
          </a:p>
          <a:p>
            <a:pPr lvl="1"/>
            <a:r>
              <a:rPr lang="en-US" dirty="0"/>
              <a:t>Use the first hour of your work day effectively – This one is in many ways like brushing your teeth! </a:t>
            </a:r>
          </a:p>
        </p:txBody>
      </p:sp>
      <p:sp>
        <p:nvSpPr>
          <p:cNvPr id="4" name="TextBox 3">
            <a:extLst>
              <a:ext uri="{FF2B5EF4-FFF2-40B4-BE49-F238E27FC236}">
                <a16:creationId xmlns:a16="http://schemas.microsoft.com/office/drawing/2014/main" id="{1E9287C8-D159-014D-B0E4-01F11266C7EB}"/>
              </a:ext>
            </a:extLst>
          </p:cNvPr>
          <p:cNvSpPr txBox="1"/>
          <p:nvPr/>
        </p:nvSpPr>
        <p:spPr>
          <a:xfrm>
            <a:off x="7112000" y="6492875"/>
            <a:ext cx="4822539" cy="369332"/>
          </a:xfrm>
          <a:prstGeom prst="rect">
            <a:avLst/>
          </a:prstGeom>
          <a:noFill/>
        </p:spPr>
        <p:txBody>
          <a:bodyPr wrap="none" rtlCol="0">
            <a:spAutoFit/>
          </a:bodyPr>
          <a:lstStyle/>
          <a:p>
            <a:r>
              <a:rPr lang="en-US" dirty="0"/>
              <a:t>* From the “PI crash course”, Columbia University</a:t>
            </a:r>
          </a:p>
        </p:txBody>
      </p:sp>
    </p:spTree>
    <p:extLst>
      <p:ext uri="{BB962C8B-B14F-4D97-AF65-F5344CB8AC3E}">
        <p14:creationId xmlns:p14="http://schemas.microsoft.com/office/powerpoint/2010/main" val="1917526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EDB2-3330-D846-A6C6-8B46AB2E163C}"/>
              </a:ext>
            </a:extLst>
          </p:cNvPr>
          <p:cNvSpPr>
            <a:spLocks noGrp="1"/>
          </p:cNvSpPr>
          <p:nvPr>
            <p:ph type="title"/>
          </p:nvPr>
        </p:nvSpPr>
        <p:spPr/>
        <p:txBody>
          <a:bodyPr/>
          <a:lstStyle/>
          <a:p>
            <a:r>
              <a:rPr lang="en-US" dirty="0"/>
              <a:t>Define your own priorities </a:t>
            </a:r>
          </a:p>
        </p:txBody>
      </p:sp>
      <p:sp>
        <p:nvSpPr>
          <p:cNvPr id="3" name="Content Placeholder 2">
            <a:extLst>
              <a:ext uri="{FF2B5EF4-FFF2-40B4-BE49-F238E27FC236}">
                <a16:creationId xmlns:a16="http://schemas.microsoft.com/office/drawing/2014/main" id="{8272F1E8-7D35-2F40-B09F-396DBC1180B4}"/>
              </a:ext>
            </a:extLst>
          </p:cNvPr>
          <p:cNvSpPr>
            <a:spLocks noGrp="1"/>
          </p:cNvSpPr>
          <p:nvPr>
            <p:ph idx="1"/>
          </p:nvPr>
        </p:nvSpPr>
        <p:spPr/>
        <p:txBody>
          <a:bodyPr/>
          <a:lstStyle/>
          <a:p>
            <a:pPr marL="0" indent="0">
              <a:buNone/>
            </a:pPr>
            <a:r>
              <a:rPr lang="en-US" dirty="0"/>
              <a:t>Say no!</a:t>
            </a:r>
          </a:p>
        </p:txBody>
      </p:sp>
      <p:pic>
        <p:nvPicPr>
          <p:cNvPr id="4" name="Picture 3">
            <a:extLst>
              <a:ext uri="{FF2B5EF4-FFF2-40B4-BE49-F238E27FC236}">
                <a16:creationId xmlns:a16="http://schemas.microsoft.com/office/drawing/2014/main" id="{BD6683D5-956F-834C-8753-40ACA4CA6D65}"/>
              </a:ext>
            </a:extLst>
          </p:cNvPr>
          <p:cNvPicPr>
            <a:picLocks noChangeAspect="1"/>
          </p:cNvPicPr>
          <p:nvPr/>
        </p:nvPicPr>
        <p:blipFill>
          <a:blip r:embed="rId2"/>
          <a:stretch>
            <a:fillRect/>
          </a:stretch>
        </p:blipFill>
        <p:spPr>
          <a:xfrm>
            <a:off x="2151591" y="2351635"/>
            <a:ext cx="7888817" cy="3743845"/>
          </a:xfrm>
          <a:prstGeom prst="rect">
            <a:avLst/>
          </a:prstGeom>
        </p:spPr>
      </p:pic>
    </p:spTree>
    <p:extLst>
      <p:ext uri="{BB962C8B-B14F-4D97-AF65-F5344CB8AC3E}">
        <p14:creationId xmlns:p14="http://schemas.microsoft.com/office/powerpoint/2010/main" val="1501583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4645-D51E-F542-B137-AC95828DF9AE}"/>
              </a:ext>
            </a:extLst>
          </p:cNvPr>
          <p:cNvSpPr>
            <a:spLocks noGrp="1"/>
          </p:cNvSpPr>
          <p:nvPr>
            <p:ph type="title"/>
          </p:nvPr>
        </p:nvSpPr>
        <p:spPr/>
        <p:txBody>
          <a:bodyPr/>
          <a:lstStyle/>
          <a:p>
            <a:r>
              <a:rPr lang="en-US" dirty="0"/>
              <a:t>Define your own priorities </a:t>
            </a:r>
          </a:p>
        </p:txBody>
      </p:sp>
      <p:sp>
        <p:nvSpPr>
          <p:cNvPr id="3" name="Content Placeholder 2">
            <a:extLst>
              <a:ext uri="{FF2B5EF4-FFF2-40B4-BE49-F238E27FC236}">
                <a16:creationId xmlns:a16="http://schemas.microsoft.com/office/drawing/2014/main" id="{5EB254A7-E482-C948-B271-76DCF5256A56}"/>
              </a:ext>
            </a:extLst>
          </p:cNvPr>
          <p:cNvSpPr>
            <a:spLocks noGrp="1"/>
          </p:cNvSpPr>
          <p:nvPr>
            <p:ph idx="1"/>
          </p:nvPr>
        </p:nvSpPr>
        <p:spPr>
          <a:xfrm>
            <a:off x="838200" y="1825625"/>
            <a:ext cx="10515600" cy="4490508"/>
          </a:xfrm>
        </p:spPr>
        <p:txBody>
          <a:bodyPr>
            <a:normAutofit fontScale="92500"/>
          </a:bodyPr>
          <a:lstStyle/>
          <a:p>
            <a:r>
              <a:rPr lang="en-US" dirty="0"/>
              <a:t>If you have already defined your goals and set your deadlines, your day to day priorities will naturally flow from those </a:t>
            </a:r>
          </a:p>
          <a:p>
            <a:r>
              <a:rPr lang="en-US" dirty="0"/>
              <a:t>You should know your priorities for some time into the future, e.g. set weekly priorities</a:t>
            </a:r>
          </a:p>
          <a:p>
            <a:r>
              <a:rPr lang="en-US" dirty="0"/>
              <a:t>Divide your time into productive blocks of time. For me, a block is 1.5 hours</a:t>
            </a:r>
          </a:p>
          <a:p>
            <a:pPr lvl="1"/>
            <a:r>
              <a:rPr lang="en-US" dirty="0"/>
              <a:t>My typical day only has 3 of these…That’s it! </a:t>
            </a:r>
          </a:p>
          <a:p>
            <a:pPr lvl="1"/>
            <a:r>
              <a:rPr lang="en-US" dirty="0"/>
              <a:t>For complicated tasks with large “overhead”, I usually need two blocks for the same tasks in one day. </a:t>
            </a:r>
          </a:p>
          <a:p>
            <a:r>
              <a:rPr lang="en-US" dirty="0"/>
              <a:t>Once you have allocated your time, you can legitimately turn other people down because there is literally no more space in your timeline for doing things! </a:t>
            </a:r>
          </a:p>
        </p:txBody>
      </p:sp>
    </p:spTree>
    <p:extLst>
      <p:ext uri="{BB962C8B-B14F-4D97-AF65-F5344CB8AC3E}">
        <p14:creationId xmlns:p14="http://schemas.microsoft.com/office/powerpoint/2010/main" val="1111017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C0B3-5FFD-544B-8B2A-74CCB13C34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91EFB0-767C-6742-9119-5CE5495EC8E5}"/>
              </a:ext>
            </a:extLst>
          </p:cNvPr>
          <p:cNvSpPr>
            <a:spLocks noGrp="1"/>
          </p:cNvSpPr>
          <p:nvPr>
            <p:ph idx="1"/>
          </p:nvPr>
        </p:nvSpPr>
        <p:spPr>
          <a:xfrm>
            <a:off x="838200" y="2766217"/>
            <a:ext cx="10515600" cy="1325563"/>
          </a:xfrm>
        </p:spPr>
        <p:txBody>
          <a:bodyPr/>
          <a:lstStyle/>
          <a:p>
            <a:pPr marL="0" indent="0" algn="ctr">
              <a:buNone/>
            </a:pPr>
            <a:r>
              <a:rPr lang="en-US" dirty="0"/>
              <a:t>At all costs avoid interruptions. E.g. I have two hours a day when students can walk into my office. Otherwise there is a board on my door that says “working, please do not disturb”</a:t>
            </a:r>
          </a:p>
        </p:txBody>
      </p:sp>
    </p:spTree>
    <p:extLst>
      <p:ext uri="{BB962C8B-B14F-4D97-AF65-F5344CB8AC3E}">
        <p14:creationId xmlns:p14="http://schemas.microsoft.com/office/powerpoint/2010/main" val="2785240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B7F44C-FA9E-B741-A93F-9F94F7B1CDA2}"/>
              </a:ext>
            </a:extLst>
          </p:cNvPr>
          <p:cNvSpPr txBox="1"/>
          <p:nvPr/>
        </p:nvSpPr>
        <p:spPr>
          <a:xfrm>
            <a:off x="1335305" y="2890391"/>
            <a:ext cx="9521389" cy="1077218"/>
          </a:xfrm>
          <a:prstGeom prst="rect">
            <a:avLst/>
          </a:prstGeom>
          <a:noFill/>
        </p:spPr>
        <p:txBody>
          <a:bodyPr wrap="none" rtlCol="0">
            <a:spAutoFit/>
          </a:bodyPr>
          <a:lstStyle/>
          <a:p>
            <a:pPr algn="ctr"/>
            <a:r>
              <a:rPr lang="en-US" sz="3200" dirty="0"/>
              <a:t>Warning! This seminar includes a lot of philosophy! </a:t>
            </a:r>
          </a:p>
          <a:p>
            <a:pPr algn="ctr"/>
            <a:r>
              <a:rPr lang="en-US" sz="3200" dirty="0"/>
              <a:t>Please speak up if I say something you don’t agree with!</a:t>
            </a:r>
          </a:p>
        </p:txBody>
      </p:sp>
    </p:spTree>
    <p:extLst>
      <p:ext uri="{BB962C8B-B14F-4D97-AF65-F5344CB8AC3E}">
        <p14:creationId xmlns:p14="http://schemas.microsoft.com/office/powerpoint/2010/main" val="1433803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F99-ABA2-8646-9080-CE788481544F}"/>
              </a:ext>
            </a:extLst>
          </p:cNvPr>
          <p:cNvSpPr>
            <a:spLocks noGrp="1"/>
          </p:cNvSpPr>
          <p:nvPr>
            <p:ph type="title"/>
          </p:nvPr>
        </p:nvSpPr>
        <p:spPr/>
        <p:txBody>
          <a:bodyPr/>
          <a:lstStyle/>
          <a:p>
            <a:r>
              <a:rPr lang="en-US" dirty="0"/>
              <a:t>Get tasks out of your head </a:t>
            </a:r>
          </a:p>
        </p:txBody>
      </p:sp>
      <p:sp>
        <p:nvSpPr>
          <p:cNvPr id="3" name="Content Placeholder 2">
            <a:extLst>
              <a:ext uri="{FF2B5EF4-FFF2-40B4-BE49-F238E27FC236}">
                <a16:creationId xmlns:a16="http://schemas.microsoft.com/office/drawing/2014/main" id="{C3FAA220-3790-5540-B3C4-76A1008E0A50}"/>
              </a:ext>
            </a:extLst>
          </p:cNvPr>
          <p:cNvSpPr>
            <a:spLocks noGrp="1"/>
          </p:cNvSpPr>
          <p:nvPr>
            <p:ph idx="1"/>
          </p:nvPr>
        </p:nvSpPr>
        <p:spPr/>
        <p:txBody>
          <a:bodyPr/>
          <a:lstStyle/>
          <a:p>
            <a:r>
              <a:rPr lang="en-US" dirty="0"/>
              <a:t>I have a terrible memory and so do you!</a:t>
            </a:r>
          </a:p>
          <a:p>
            <a:r>
              <a:rPr lang="en-US" dirty="0"/>
              <a:t>Gather all your tasks in one location for “processing”</a:t>
            </a:r>
          </a:p>
          <a:p>
            <a:r>
              <a:rPr lang="en-US" dirty="0"/>
              <a:t>Processing: </a:t>
            </a:r>
          </a:p>
          <a:p>
            <a:pPr lvl="1"/>
            <a:r>
              <a:rPr lang="en-US" dirty="0"/>
              <a:t>When will it be done </a:t>
            </a:r>
          </a:p>
          <a:p>
            <a:pPr lvl="2"/>
            <a:r>
              <a:rPr lang="en-US" dirty="0"/>
              <a:t>All the important tasks must have dates</a:t>
            </a:r>
          </a:p>
          <a:p>
            <a:pPr lvl="1"/>
            <a:r>
              <a:rPr lang="en-US" dirty="0"/>
              <a:t>Where is its home? </a:t>
            </a:r>
          </a:p>
          <a:p>
            <a:pPr lvl="2"/>
            <a:r>
              <a:rPr lang="en-US" dirty="0"/>
              <a:t>Is it part of a project?</a:t>
            </a:r>
          </a:p>
          <a:p>
            <a:pPr lvl="2"/>
            <a:r>
              <a:rPr lang="en-US" dirty="0"/>
              <a:t>Is it part of a collection of tasks that makes sense to be done together? E.g. email </a:t>
            </a:r>
          </a:p>
        </p:txBody>
      </p:sp>
      <p:pic>
        <p:nvPicPr>
          <p:cNvPr id="5" name="Picture 4" descr="A picture containing drawing&#10;&#10;Description automatically generated">
            <a:extLst>
              <a:ext uri="{FF2B5EF4-FFF2-40B4-BE49-F238E27FC236}">
                <a16:creationId xmlns:a16="http://schemas.microsoft.com/office/drawing/2014/main" id="{5C388EF7-5058-9A4A-89DA-8FC4D4F43A8F}"/>
              </a:ext>
            </a:extLst>
          </p:cNvPr>
          <p:cNvPicPr>
            <a:picLocks noChangeAspect="1"/>
          </p:cNvPicPr>
          <p:nvPr/>
        </p:nvPicPr>
        <p:blipFill>
          <a:blip r:embed="rId3"/>
          <a:stretch>
            <a:fillRect/>
          </a:stretch>
        </p:blipFill>
        <p:spPr>
          <a:xfrm>
            <a:off x="8805333" y="469105"/>
            <a:ext cx="3086100" cy="1912513"/>
          </a:xfrm>
          <a:prstGeom prst="rect">
            <a:avLst/>
          </a:prstGeom>
        </p:spPr>
      </p:pic>
    </p:spTree>
    <p:extLst>
      <p:ext uri="{BB962C8B-B14F-4D97-AF65-F5344CB8AC3E}">
        <p14:creationId xmlns:p14="http://schemas.microsoft.com/office/powerpoint/2010/main" val="3545802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5848-2318-3E40-82C8-81A0D48985F0}"/>
              </a:ext>
            </a:extLst>
          </p:cNvPr>
          <p:cNvSpPr>
            <a:spLocks noGrp="1"/>
          </p:cNvSpPr>
          <p:nvPr>
            <p:ph type="title"/>
          </p:nvPr>
        </p:nvSpPr>
        <p:spPr/>
        <p:txBody>
          <a:bodyPr/>
          <a:lstStyle/>
          <a:p>
            <a:r>
              <a:rPr lang="en-US" dirty="0"/>
              <a:t>Use the first hour of your day effectively</a:t>
            </a:r>
          </a:p>
        </p:txBody>
      </p:sp>
      <p:sp>
        <p:nvSpPr>
          <p:cNvPr id="3" name="Content Placeholder 2">
            <a:extLst>
              <a:ext uri="{FF2B5EF4-FFF2-40B4-BE49-F238E27FC236}">
                <a16:creationId xmlns:a16="http://schemas.microsoft.com/office/drawing/2014/main" id="{8888A91D-4C39-A047-AD51-B0F951518D60}"/>
              </a:ext>
            </a:extLst>
          </p:cNvPr>
          <p:cNvSpPr>
            <a:spLocks noGrp="1"/>
          </p:cNvSpPr>
          <p:nvPr>
            <p:ph idx="1"/>
          </p:nvPr>
        </p:nvSpPr>
        <p:spPr/>
        <p:txBody>
          <a:bodyPr/>
          <a:lstStyle/>
          <a:p>
            <a:r>
              <a:rPr lang="en-US" dirty="0"/>
              <a:t>Clean your email inbox every morning </a:t>
            </a:r>
          </a:p>
          <a:p>
            <a:pPr lvl="1"/>
            <a:r>
              <a:rPr lang="en-US" dirty="0"/>
              <a:t>Create tasks with links to the emails rather than marking them “unread”</a:t>
            </a:r>
          </a:p>
          <a:p>
            <a:r>
              <a:rPr lang="en-US" dirty="0"/>
              <a:t>Review your task list, mark those due today with a “Today” tags and those to be done tomorrow with a “Tomorrow” tag</a:t>
            </a:r>
          </a:p>
          <a:p>
            <a:r>
              <a:rPr lang="en-US" dirty="0"/>
              <a:t>Plan your day in half hour increments, starting from your appointments </a:t>
            </a:r>
          </a:p>
          <a:p>
            <a:r>
              <a:rPr lang="en-US" dirty="0"/>
              <a:t>If you do this everyday, it will take around 30 min to an hour.</a:t>
            </a:r>
          </a:p>
        </p:txBody>
      </p:sp>
    </p:spTree>
    <p:extLst>
      <p:ext uri="{BB962C8B-B14F-4D97-AF65-F5344CB8AC3E}">
        <p14:creationId xmlns:p14="http://schemas.microsoft.com/office/powerpoint/2010/main" val="4172452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432E-A713-7D44-B927-97D835DA5304}"/>
              </a:ext>
            </a:extLst>
          </p:cNvPr>
          <p:cNvSpPr>
            <a:spLocks noGrp="1"/>
          </p:cNvSpPr>
          <p:nvPr>
            <p:ph type="title"/>
          </p:nvPr>
        </p:nvSpPr>
        <p:spPr/>
        <p:txBody>
          <a:bodyPr>
            <a:normAutofit/>
          </a:bodyPr>
          <a:lstStyle/>
          <a:p>
            <a:r>
              <a:rPr lang="en-US" sz="4000" dirty="0"/>
              <a:t>My workflow – Collecting and Processing Tasks</a:t>
            </a:r>
          </a:p>
        </p:txBody>
      </p:sp>
      <p:sp>
        <p:nvSpPr>
          <p:cNvPr id="3" name="Content Placeholder 2">
            <a:extLst>
              <a:ext uri="{FF2B5EF4-FFF2-40B4-BE49-F238E27FC236}">
                <a16:creationId xmlns:a16="http://schemas.microsoft.com/office/drawing/2014/main" id="{B1256B08-E465-E146-90B1-0BEEB2AAADE0}"/>
              </a:ext>
            </a:extLst>
          </p:cNvPr>
          <p:cNvSpPr>
            <a:spLocks noGrp="1"/>
          </p:cNvSpPr>
          <p:nvPr>
            <p:ph idx="1"/>
          </p:nvPr>
        </p:nvSpPr>
        <p:spPr/>
        <p:txBody>
          <a:bodyPr/>
          <a:lstStyle/>
          <a:p>
            <a:r>
              <a:rPr lang="en-US" dirty="0"/>
              <a:t>I recommend a simple note taking app with highlighting and checkbox ability. I really like “Bear”. It also lets me add links to other notes and documents.</a:t>
            </a:r>
          </a:p>
          <a:p>
            <a:r>
              <a:rPr lang="en-US" dirty="0"/>
              <a:t>I have the following categories in a single file: </a:t>
            </a:r>
          </a:p>
          <a:p>
            <a:pPr lvl="1"/>
            <a:r>
              <a:rPr lang="en-US" dirty="0"/>
              <a:t>Major Projects/Commitments (usually for a semester) </a:t>
            </a:r>
          </a:p>
          <a:p>
            <a:pPr lvl="1"/>
            <a:r>
              <a:rPr lang="en-US" dirty="0"/>
              <a:t>Urgent/unprocessed </a:t>
            </a:r>
          </a:p>
          <a:p>
            <a:pPr lvl="1"/>
            <a:r>
              <a:rPr lang="en-US" dirty="0"/>
              <a:t>Follow up</a:t>
            </a:r>
          </a:p>
          <a:p>
            <a:pPr lvl="1"/>
            <a:r>
              <a:rPr lang="en-US" dirty="0"/>
              <a:t>Inbox/Orphans</a:t>
            </a:r>
          </a:p>
          <a:p>
            <a:pPr lvl="1"/>
            <a:r>
              <a:rPr lang="en-US" dirty="0"/>
              <a:t>Named Projects, e.g. Workshop report   </a:t>
            </a:r>
          </a:p>
          <a:p>
            <a:pPr lvl="1"/>
            <a:r>
              <a:rPr lang="en-US" dirty="0"/>
              <a:t>Done  </a:t>
            </a:r>
          </a:p>
        </p:txBody>
      </p:sp>
    </p:spTree>
    <p:extLst>
      <p:ext uri="{BB962C8B-B14F-4D97-AF65-F5344CB8AC3E}">
        <p14:creationId xmlns:p14="http://schemas.microsoft.com/office/powerpoint/2010/main" val="133059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E97A-5332-484E-BBDD-E1A723E58385}"/>
              </a:ext>
            </a:extLst>
          </p:cNvPr>
          <p:cNvSpPr>
            <a:spLocks noGrp="1"/>
          </p:cNvSpPr>
          <p:nvPr>
            <p:ph type="title"/>
          </p:nvPr>
        </p:nvSpPr>
        <p:spPr/>
        <p:txBody>
          <a:bodyPr/>
          <a:lstStyle/>
          <a:p>
            <a:r>
              <a:rPr lang="en-US" dirty="0"/>
              <a:t>My workflow – Defining the week’s blocks</a:t>
            </a:r>
          </a:p>
        </p:txBody>
      </p:sp>
      <p:sp>
        <p:nvSpPr>
          <p:cNvPr id="3" name="Content Placeholder 2">
            <a:extLst>
              <a:ext uri="{FF2B5EF4-FFF2-40B4-BE49-F238E27FC236}">
                <a16:creationId xmlns:a16="http://schemas.microsoft.com/office/drawing/2014/main" id="{CD1B2C8D-5C01-924E-BA74-7099DCA74CF3}"/>
              </a:ext>
            </a:extLst>
          </p:cNvPr>
          <p:cNvSpPr>
            <a:spLocks noGrp="1"/>
          </p:cNvSpPr>
          <p:nvPr>
            <p:ph idx="1"/>
          </p:nvPr>
        </p:nvSpPr>
        <p:spPr>
          <a:xfrm>
            <a:off x="838200" y="1825625"/>
            <a:ext cx="3818467" cy="4351338"/>
          </a:xfrm>
        </p:spPr>
        <p:txBody>
          <a:bodyPr/>
          <a:lstStyle/>
          <a:p>
            <a:pPr marL="0" indent="0">
              <a:buNone/>
            </a:pPr>
            <a:r>
              <a:rPr lang="en-US" dirty="0"/>
              <a:t>I have a written planner made by “Best Self” </a:t>
            </a:r>
          </a:p>
        </p:txBody>
      </p:sp>
      <p:pic>
        <p:nvPicPr>
          <p:cNvPr id="5" name="Picture 4" descr="A picture containing text, indoor, sitting, paper&#10;&#10;Description automatically generated">
            <a:extLst>
              <a:ext uri="{FF2B5EF4-FFF2-40B4-BE49-F238E27FC236}">
                <a16:creationId xmlns:a16="http://schemas.microsoft.com/office/drawing/2014/main" id="{00B89F98-65F7-0745-9B0B-35E1DFDA6195}"/>
              </a:ext>
            </a:extLst>
          </p:cNvPr>
          <p:cNvPicPr>
            <a:picLocks noChangeAspect="1"/>
          </p:cNvPicPr>
          <p:nvPr/>
        </p:nvPicPr>
        <p:blipFill rotWithShape="1">
          <a:blip r:embed="rId2"/>
          <a:srcRect l="16056" t="9932" r="17115" b="49528"/>
          <a:stretch/>
        </p:blipFill>
        <p:spPr>
          <a:xfrm>
            <a:off x="4834466" y="1584851"/>
            <a:ext cx="6519334" cy="5273149"/>
          </a:xfrm>
          <a:prstGeom prst="rect">
            <a:avLst/>
          </a:prstGeom>
        </p:spPr>
      </p:pic>
    </p:spTree>
    <p:extLst>
      <p:ext uri="{BB962C8B-B14F-4D97-AF65-F5344CB8AC3E}">
        <p14:creationId xmlns:p14="http://schemas.microsoft.com/office/powerpoint/2010/main" val="2986168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9904-DF62-6543-BA8F-FF8880D0495A}"/>
              </a:ext>
            </a:extLst>
          </p:cNvPr>
          <p:cNvSpPr>
            <a:spLocks noGrp="1"/>
          </p:cNvSpPr>
          <p:nvPr>
            <p:ph type="title"/>
          </p:nvPr>
        </p:nvSpPr>
        <p:spPr>
          <a:xfrm>
            <a:off x="838199" y="737659"/>
            <a:ext cx="5105400" cy="1325563"/>
          </a:xfrm>
        </p:spPr>
        <p:txBody>
          <a:bodyPr/>
          <a:lstStyle/>
          <a:p>
            <a:r>
              <a:rPr lang="en-US" dirty="0"/>
              <a:t>My Workflow – A day in the life…</a:t>
            </a:r>
          </a:p>
        </p:txBody>
      </p:sp>
      <p:pic>
        <p:nvPicPr>
          <p:cNvPr id="5" name="Picture 4" descr="A screenshot of a social media post&#10;&#10;Description automatically generated">
            <a:extLst>
              <a:ext uri="{FF2B5EF4-FFF2-40B4-BE49-F238E27FC236}">
                <a16:creationId xmlns:a16="http://schemas.microsoft.com/office/drawing/2014/main" id="{B457F115-EFFA-234D-A1CA-A77E1053F130}"/>
              </a:ext>
            </a:extLst>
          </p:cNvPr>
          <p:cNvPicPr>
            <a:picLocks noChangeAspect="1"/>
          </p:cNvPicPr>
          <p:nvPr/>
        </p:nvPicPr>
        <p:blipFill>
          <a:blip r:embed="rId2"/>
          <a:stretch>
            <a:fillRect/>
          </a:stretch>
        </p:blipFill>
        <p:spPr>
          <a:xfrm>
            <a:off x="6248402" y="0"/>
            <a:ext cx="4437529" cy="6858000"/>
          </a:xfrm>
          <a:prstGeom prst="rect">
            <a:avLst/>
          </a:prstGeom>
        </p:spPr>
      </p:pic>
    </p:spTree>
    <p:extLst>
      <p:ext uri="{BB962C8B-B14F-4D97-AF65-F5344CB8AC3E}">
        <p14:creationId xmlns:p14="http://schemas.microsoft.com/office/powerpoint/2010/main" val="75126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49848-EFAD-0242-B40A-F035677EDE66}"/>
              </a:ext>
            </a:extLst>
          </p:cNvPr>
          <p:cNvSpPr>
            <a:spLocks noGrp="1"/>
          </p:cNvSpPr>
          <p:nvPr>
            <p:ph type="title"/>
          </p:nvPr>
        </p:nvSpPr>
        <p:spPr/>
        <p:txBody>
          <a:bodyPr/>
          <a:lstStyle/>
          <a:p>
            <a:r>
              <a:rPr lang="en-US" dirty="0"/>
              <a:t>Exercise: Make your own IDP</a:t>
            </a:r>
          </a:p>
        </p:txBody>
      </p:sp>
      <p:sp>
        <p:nvSpPr>
          <p:cNvPr id="3" name="Content Placeholder 2">
            <a:extLst>
              <a:ext uri="{FF2B5EF4-FFF2-40B4-BE49-F238E27FC236}">
                <a16:creationId xmlns:a16="http://schemas.microsoft.com/office/drawing/2014/main" id="{D6264736-7106-8D4B-A02F-1708E6994438}"/>
              </a:ext>
            </a:extLst>
          </p:cNvPr>
          <p:cNvSpPr>
            <a:spLocks noGrp="1"/>
          </p:cNvSpPr>
          <p:nvPr>
            <p:ph idx="1"/>
          </p:nvPr>
        </p:nvSpPr>
        <p:spPr/>
        <p:txBody>
          <a:bodyPr/>
          <a:lstStyle/>
          <a:p>
            <a:r>
              <a:rPr lang="en-US" dirty="0"/>
              <a:t>Make a word document</a:t>
            </a:r>
          </a:p>
          <a:p>
            <a:pPr lvl="1"/>
            <a:r>
              <a:rPr lang="en-US" dirty="0"/>
              <a:t>Compile a list of your values*</a:t>
            </a:r>
          </a:p>
          <a:p>
            <a:pPr lvl="1"/>
            <a:r>
              <a:rPr lang="en-US" dirty="0"/>
              <a:t>Compile a list of your interests </a:t>
            </a:r>
          </a:p>
          <a:p>
            <a:pPr lvl="1"/>
            <a:r>
              <a:rPr lang="en-US" dirty="0"/>
              <a:t>Compile a list of your skills </a:t>
            </a:r>
          </a:p>
          <a:p>
            <a:pPr lvl="1"/>
            <a:r>
              <a:rPr lang="en-US" dirty="0"/>
              <a:t>Compile a list of candidates of careers of interest </a:t>
            </a:r>
          </a:p>
          <a:p>
            <a:pPr lvl="1"/>
            <a:r>
              <a:rPr lang="en-US" dirty="0"/>
              <a:t>Compile a list of potential people for informational interviews </a:t>
            </a:r>
          </a:p>
          <a:p>
            <a:pPr lvl="1"/>
            <a:r>
              <a:rPr lang="en-US" dirty="0"/>
              <a:t>Extra Credit: </a:t>
            </a:r>
          </a:p>
          <a:p>
            <a:pPr lvl="2"/>
            <a:r>
              <a:rPr lang="en-US" dirty="0"/>
              <a:t>Identify critical skills you have yet to develop </a:t>
            </a:r>
          </a:p>
          <a:p>
            <a:pPr lvl="2"/>
            <a:r>
              <a:rPr lang="en-US" dirty="0"/>
              <a:t>Create SMART plans for developing them  </a:t>
            </a:r>
          </a:p>
          <a:p>
            <a:pPr lvl="1"/>
            <a:endParaRPr lang="en-US" dirty="0"/>
          </a:p>
        </p:txBody>
      </p:sp>
      <p:sp>
        <p:nvSpPr>
          <p:cNvPr id="4" name="TextBox 3">
            <a:extLst>
              <a:ext uri="{FF2B5EF4-FFF2-40B4-BE49-F238E27FC236}">
                <a16:creationId xmlns:a16="http://schemas.microsoft.com/office/drawing/2014/main" id="{556D9320-B302-7C4D-9E42-9C1534646E78}"/>
              </a:ext>
            </a:extLst>
          </p:cNvPr>
          <p:cNvSpPr txBox="1"/>
          <p:nvPr/>
        </p:nvSpPr>
        <p:spPr>
          <a:xfrm>
            <a:off x="2929467" y="6379632"/>
            <a:ext cx="5391925" cy="369332"/>
          </a:xfrm>
          <a:prstGeom prst="rect">
            <a:avLst/>
          </a:prstGeom>
          <a:noFill/>
        </p:spPr>
        <p:txBody>
          <a:bodyPr wrap="none" rtlCol="0">
            <a:spAutoFit/>
          </a:bodyPr>
          <a:lstStyle/>
          <a:p>
            <a:r>
              <a:rPr lang="en-US" dirty="0"/>
              <a:t>* Keep these lists career related and limited to ~5 items</a:t>
            </a:r>
          </a:p>
        </p:txBody>
      </p:sp>
    </p:spTree>
    <p:extLst>
      <p:ext uri="{BB962C8B-B14F-4D97-AF65-F5344CB8AC3E}">
        <p14:creationId xmlns:p14="http://schemas.microsoft.com/office/powerpoint/2010/main" val="17339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03125-8D36-5941-A591-36AC8ECB11B0}"/>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4BDC14AD-DD8B-E944-ACF6-7EF08B11786E}"/>
              </a:ext>
            </a:extLst>
          </p:cNvPr>
          <p:cNvSpPr>
            <a:spLocks noGrp="1"/>
          </p:cNvSpPr>
          <p:nvPr>
            <p:ph idx="1"/>
          </p:nvPr>
        </p:nvSpPr>
        <p:spPr>
          <a:xfrm>
            <a:off x="838200" y="1825625"/>
            <a:ext cx="10515600" cy="4541308"/>
          </a:xfrm>
        </p:spPr>
        <p:txBody>
          <a:bodyPr>
            <a:normAutofit fontScale="70000" lnSpcReduction="20000"/>
          </a:bodyPr>
          <a:lstStyle/>
          <a:p>
            <a:r>
              <a:rPr lang="en-US" dirty="0"/>
              <a:t>•Stony Brook University: Integration of Research, Education and Professional Development (IREP) </a:t>
            </a:r>
          </a:p>
          <a:p>
            <a:r>
              <a:rPr lang="en-US" dirty="0"/>
              <a:t>•https://</a:t>
            </a:r>
            <a:r>
              <a:rPr lang="en-US" dirty="0" err="1"/>
              <a:t>grad.stonybrook.edu</a:t>
            </a:r>
            <a:r>
              <a:rPr lang="en-US" dirty="0"/>
              <a:t>/professional-development/</a:t>
            </a:r>
            <a:r>
              <a:rPr lang="en-US" dirty="0" err="1"/>
              <a:t>idp</a:t>
            </a:r>
            <a:r>
              <a:rPr lang="en-US" dirty="0"/>
              <a:t>-toolkit/ </a:t>
            </a:r>
          </a:p>
          <a:p>
            <a:r>
              <a:rPr lang="en-US" dirty="0"/>
              <a:t>•Science Magazine</a:t>
            </a:r>
            <a:br>
              <a:rPr lang="en-US" dirty="0"/>
            </a:br>
            <a:r>
              <a:rPr lang="en-US" dirty="0"/>
              <a:t>•</a:t>
            </a:r>
            <a:r>
              <a:rPr lang="en-US" dirty="0" err="1"/>
              <a:t>myIDP</a:t>
            </a:r>
            <a:r>
              <a:rPr lang="en-US" dirty="0"/>
              <a:t>: http://</a:t>
            </a:r>
            <a:r>
              <a:rPr lang="en-US" dirty="0" err="1"/>
              <a:t>myidp.sciencecareers.org</a:t>
            </a:r>
            <a:br>
              <a:rPr lang="en-US" dirty="0"/>
            </a:br>
            <a:r>
              <a:rPr lang="en-US" dirty="0"/>
              <a:t>•A series of articles designed to help Post-Docs create an Individual </a:t>
            </a:r>
          </a:p>
          <a:p>
            <a:r>
              <a:rPr lang="en-US" dirty="0"/>
              <a:t>Development Plan (IDP) using </a:t>
            </a:r>
            <a:r>
              <a:rPr lang="en-US" dirty="0" err="1"/>
              <a:t>myIDP</a:t>
            </a:r>
            <a:r>
              <a:rPr lang="en-US" dirty="0"/>
              <a:t> </a:t>
            </a:r>
          </a:p>
          <a:p>
            <a:r>
              <a:rPr lang="en-US" dirty="0"/>
              <a:t>▪ http://</a:t>
            </a:r>
            <a:r>
              <a:rPr lang="en-US" dirty="0" err="1"/>
              <a:t>doi.org</a:t>
            </a:r>
            <a:r>
              <a:rPr lang="en-US" dirty="0"/>
              <a:t>/10.1126/science.caredit.a1200100 ▪ http://</a:t>
            </a:r>
            <a:r>
              <a:rPr lang="en-US" dirty="0" err="1"/>
              <a:t>doi.org</a:t>
            </a:r>
            <a:r>
              <a:rPr lang="en-US" dirty="0"/>
              <a:t>/10.1126/science.caredit.a1200107 ▪ http://</a:t>
            </a:r>
            <a:r>
              <a:rPr lang="en-US" dirty="0" err="1"/>
              <a:t>doi.org</a:t>
            </a:r>
            <a:r>
              <a:rPr lang="en-US" dirty="0"/>
              <a:t>/10.1126/science.caredit.a1200123 ▪ http://</a:t>
            </a:r>
            <a:r>
              <a:rPr lang="en-US" dirty="0" err="1"/>
              <a:t>doi.org</a:t>
            </a:r>
            <a:r>
              <a:rPr lang="en-US" dirty="0"/>
              <a:t>/10.1126/science.caredit.a1200135 ▪ http://</a:t>
            </a:r>
            <a:r>
              <a:rPr lang="en-US" dirty="0" err="1"/>
              <a:t>doi.org</a:t>
            </a:r>
            <a:r>
              <a:rPr lang="en-US" dirty="0"/>
              <a:t>/10.1126/science.caredit.a1300047 ▪ http://</a:t>
            </a:r>
            <a:r>
              <a:rPr lang="en-US" dirty="0" err="1"/>
              <a:t>doi.org</a:t>
            </a:r>
            <a:r>
              <a:rPr lang="en-US" dirty="0"/>
              <a:t>/10.1126/science.caredit.a1300125 ▪ http://</a:t>
            </a:r>
            <a:r>
              <a:rPr lang="en-US" dirty="0" err="1"/>
              <a:t>doi.org</a:t>
            </a:r>
            <a:r>
              <a:rPr lang="en-US" dirty="0"/>
              <a:t>/10.1126/science.caredit.a1300146 ▪ http://</a:t>
            </a:r>
            <a:r>
              <a:rPr lang="en-US" dirty="0" err="1"/>
              <a:t>doi.org</a:t>
            </a:r>
            <a:r>
              <a:rPr lang="en-US" dirty="0"/>
              <a:t>/10.1126/science.caredit.a1300173 ▪ http://</a:t>
            </a:r>
            <a:r>
              <a:rPr lang="en-US" dirty="0" err="1"/>
              <a:t>doi.org</a:t>
            </a:r>
            <a:r>
              <a:rPr lang="en-US" dirty="0"/>
              <a:t>/10.1126/science.caredit.a1300206 ▪ http://</a:t>
            </a:r>
            <a:r>
              <a:rPr lang="en-US" dirty="0" err="1"/>
              <a:t>doi.org</a:t>
            </a:r>
            <a:r>
              <a:rPr lang="en-US" dirty="0"/>
              <a:t>/10.1126/science.caredit.a1300263 ▪ http://</a:t>
            </a:r>
            <a:r>
              <a:rPr lang="en-US" dirty="0" err="1"/>
              <a:t>doi.org</a:t>
            </a:r>
            <a:r>
              <a:rPr lang="en-US" dirty="0"/>
              <a:t>/10.1126/science.caredit.a1400027 ▪ http://</a:t>
            </a:r>
            <a:r>
              <a:rPr lang="en-US" dirty="0" err="1"/>
              <a:t>doi.org</a:t>
            </a:r>
            <a:r>
              <a:rPr lang="en-US" dirty="0"/>
              <a:t>/10.1126/science.caredit.a1400094 </a:t>
            </a:r>
          </a:p>
          <a:p>
            <a:endParaRPr lang="en-US" dirty="0"/>
          </a:p>
        </p:txBody>
      </p:sp>
    </p:spTree>
    <p:extLst>
      <p:ext uri="{BB962C8B-B14F-4D97-AF65-F5344CB8AC3E}">
        <p14:creationId xmlns:p14="http://schemas.microsoft.com/office/powerpoint/2010/main" val="2342841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5533-AFFB-8749-A84D-9EB0A701DEB6}"/>
              </a:ext>
            </a:extLst>
          </p:cNvPr>
          <p:cNvSpPr>
            <a:spLocks noGrp="1"/>
          </p:cNvSpPr>
          <p:nvPr>
            <p:ph type="title"/>
          </p:nvPr>
        </p:nvSpPr>
        <p:spPr/>
        <p:txBody>
          <a:bodyPr/>
          <a:lstStyle/>
          <a:p>
            <a:r>
              <a:rPr lang="en-US" dirty="0"/>
              <a:t>Life is about managing resources</a:t>
            </a:r>
          </a:p>
        </p:txBody>
      </p:sp>
      <p:sp>
        <p:nvSpPr>
          <p:cNvPr id="3" name="Content Placeholder 2">
            <a:extLst>
              <a:ext uri="{FF2B5EF4-FFF2-40B4-BE49-F238E27FC236}">
                <a16:creationId xmlns:a16="http://schemas.microsoft.com/office/drawing/2014/main" id="{1480B5A6-2DC8-B444-B120-4108A4C14848}"/>
              </a:ext>
            </a:extLst>
          </p:cNvPr>
          <p:cNvSpPr>
            <a:spLocks noGrp="1"/>
          </p:cNvSpPr>
          <p:nvPr>
            <p:ph idx="1"/>
          </p:nvPr>
        </p:nvSpPr>
        <p:spPr>
          <a:xfrm>
            <a:off x="646176" y="1690688"/>
            <a:ext cx="11058144" cy="4351338"/>
          </a:xfrm>
        </p:spPr>
        <p:txBody>
          <a:bodyPr/>
          <a:lstStyle/>
          <a:p>
            <a:r>
              <a:rPr lang="en-US" dirty="0"/>
              <a:t>Time is your most precious and scares resource </a:t>
            </a:r>
          </a:p>
          <a:p>
            <a:r>
              <a:rPr lang="en-US" dirty="0"/>
              <a:t>“Managing” a resource means to apply it to progress along a path of </a:t>
            </a:r>
            <a:r>
              <a:rPr lang="en-US" u="sng" dirty="0"/>
              <a:t>your</a:t>
            </a:r>
            <a:r>
              <a:rPr lang="en-US" dirty="0"/>
              <a:t> choosing</a:t>
            </a:r>
          </a:p>
          <a:p>
            <a:r>
              <a:rPr lang="en-US" dirty="0"/>
              <a:t>You must clarify in your mind, </a:t>
            </a:r>
          </a:p>
          <a:p>
            <a:pPr lvl="1"/>
            <a:r>
              <a:rPr lang="en-US" dirty="0"/>
              <a:t>Where your current path takes you</a:t>
            </a:r>
          </a:p>
          <a:p>
            <a:pPr lvl="1"/>
            <a:r>
              <a:rPr lang="en-US" dirty="0"/>
              <a:t>Is that goal the same as the one you would like to reach</a:t>
            </a:r>
          </a:p>
          <a:p>
            <a:pPr lvl="1"/>
            <a:r>
              <a:rPr lang="en-US" dirty="0"/>
              <a:t>How to influence your path from where you are </a:t>
            </a:r>
          </a:p>
        </p:txBody>
      </p:sp>
      <p:pic>
        <p:nvPicPr>
          <p:cNvPr id="5" name="Picture 4" descr="A large clock mounted to the side&#10;&#10;Description automatically generated">
            <a:extLst>
              <a:ext uri="{FF2B5EF4-FFF2-40B4-BE49-F238E27FC236}">
                <a16:creationId xmlns:a16="http://schemas.microsoft.com/office/drawing/2014/main" id="{5821843E-DB56-2641-B148-19641E18483F}"/>
              </a:ext>
            </a:extLst>
          </p:cNvPr>
          <p:cNvPicPr>
            <a:picLocks noChangeAspect="1"/>
          </p:cNvPicPr>
          <p:nvPr/>
        </p:nvPicPr>
        <p:blipFill>
          <a:blip r:embed="rId2"/>
          <a:stretch>
            <a:fillRect/>
          </a:stretch>
        </p:blipFill>
        <p:spPr>
          <a:xfrm>
            <a:off x="7577246" y="4860844"/>
            <a:ext cx="4261186" cy="1876951"/>
          </a:xfrm>
          <a:prstGeom prst="rect">
            <a:avLst/>
          </a:prstGeom>
        </p:spPr>
      </p:pic>
      <p:sp>
        <p:nvSpPr>
          <p:cNvPr id="6" name="Rectangle 5">
            <a:extLst>
              <a:ext uri="{FF2B5EF4-FFF2-40B4-BE49-F238E27FC236}">
                <a16:creationId xmlns:a16="http://schemas.microsoft.com/office/drawing/2014/main" id="{6EA2FA7A-1AB8-C04C-95C2-2CD380F264AC}"/>
              </a:ext>
            </a:extLst>
          </p:cNvPr>
          <p:cNvSpPr/>
          <p:nvPr/>
        </p:nvSpPr>
        <p:spPr>
          <a:xfrm>
            <a:off x="646176" y="4766684"/>
            <a:ext cx="7193280" cy="1275342"/>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800" dirty="0"/>
              <a:t>An individual development plan is a </a:t>
            </a:r>
            <a:r>
              <a:rPr lang="en-US" sz="2800" u="sng" dirty="0"/>
              <a:t>framework</a:t>
            </a:r>
            <a:r>
              <a:rPr lang="en-US" sz="2800" dirty="0"/>
              <a:t> that allows you to organize your thoughts around this objective</a:t>
            </a:r>
          </a:p>
        </p:txBody>
      </p:sp>
    </p:spTree>
    <p:extLst>
      <p:ext uri="{BB962C8B-B14F-4D97-AF65-F5344CB8AC3E}">
        <p14:creationId xmlns:p14="http://schemas.microsoft.com/office/powerpoint/2010/main" val="2540339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6972-A216-9F4E-97FF-E053F15EA448}"/>
              </a:ext>
            </a:extLst>
          </p:cNvPr>
          <p:cNvSpPr>
            <a:spLocks noGrp="1"/>
          </p:cNvSpPr>
          <p:nvPr>
            <p:ph type="title"/>
          </p:nvPr>
        </p:nvSpPr>
        <p:spPr/>
        <p:txBody>
          <a:bodyPr/>
          <a:lstStyle/>
          <a:p>
            <a:r>
              <a:rPr lang="en-US" dirty="0"/>
              <a:t>Reaching a summit</a:t>
            </a:r>
          </a:p>
        </p:txBody>
      </p:sp>
      <p:sp>
        <p:nvSpPr>
          <p:cNvPr id="4" name="TextBox 3">
            <a:extLst>
              <a:ext uri="{FF2B5EF4-FFF2-40B4-BE49-F238E27FC236}">
                <a16:creationId xmlns:a16="http://schemas.microsoft.com/office/drawing/2014/main" id="{882CF53B-16B5-0943-BDA0-FFD25E10508B}"/>
              </a:ext>
            </a:extLst>
          </p:cNvPr>
          <p:cNvSpPr txBox="1"/>
          <p:nvPr/>
        </p:nvSpPr>
        <p:spPr>
          <a:xfrm>
            <a:off x="1011936" y="5815584"/>
            <a:ext cx="6921895" cy="461665"/>
          </a:xfrm>
          <a:prstGeom prst="rect">
            <a:avLst/>
          </a:prstGeom>
          <a:noFill/>
        </p:spPr>
        <p:txBody>
          <a:bodyPr wrap="none" rtlCol="0">
            <a:spAutoFit/>
          </a:bodyPr>
          <a:lstStyle/>
          <a:p>
            <a:r>
              <a:rPr lang="en-US" sz="2400" dirty="0"/>
              <a:t>… is the culmination of a thousand unimportant steps </a:t>
            </a:r>
          </a:p>
        </p:txBody>
      </p:sp>
      <p:pic>
        <p:nvPicPr>
          <p:cNvPr id="5" name="Picture 4">
            <a:extLst>
              <a:ext uri="{FF2B5EF4-FFF2-40B4-BE49-F238E27FC236}">
                <a16:creationId xmlns:a16="http://schemas.microsoft.com/office/drawing/2014/main" id="{1AD62FF4-076B-D840-B45E-B11091629C29}"/>
              </a:ext>
            </a:extLst>
          </p:cNvPr>
          <p:cNvPicPr>
            <a:picLocks noChangeAspect="1"/>
          </p:cNvPicPr>
          <p:nvPr/>
        </p:nvPicPr>
        <p:blipFill>
          <a:blip r:embed="rId3"/>
          <a:stretch>
            <a:fillRect/>
          </a:stretch>
        </p:blipFill>
        <p:spPr>
          <a:xfrm>
            <a:off x="3020568" y="1404366"/>
            <a:ext cx="5881624" cy="4411218"/>
          </a:xfrm>
          <a:prstGeom prst="rect">
            <a:avLst/>
          </a:prstGeom>
        </p:spPr>
      </p:pic>
      <p:sp>
        <p:nvSpPr>
          <p:cNvPr id="6" name="Rectangle 5">
            <a:extLst>
              <a:ext uri="{FF2B5EF4-FFF2-40B4-BE49-F238E27FC236}">
                <a16:creationId xmlns:a16="http://schemas.microsoft.com/office/drawing/2014/main" id="{2C0C7FD0-EE83-8A4B-B493-5CA74956AA97}"/>
              </a:ext>
            </a:extLst>
          </p:cNvPr>
          <p:cNvSpPr/>
          <p:nvPr/>
        </p:nvSpPr>
        <p:spPr>
          <a:xfrm>
            <a:off x="8902192" y="3291471"/>
            <a:ext cx="2794000" cy="923330"/>
          </a:xfrm>
          <a:prstGeom prst="rect">
            <a:avLst/>
          </a:prstGeom>
        </p:spPr>
        <p:txBody>
          <a:bodyPr wrap="square">
            <a:spAutoFit/>
          </a:bodyPr>
          <a:lstStyle/>
          <a:p>
            <a:pPr algn="ctr"/>
            <a:r>
              <a:rPr lang="en-US" b="1" dirty="0">
                <a:solidFill>
                  <a:srgbClr val="000000"/>
                </a:solidFill>
                <a:latin typeface="Helvetica" pitchFamily="2" charset="0"/>
              </a:rPr>
              <a:t>Cloud’s rest hike</a:t>
            </a:r>
            <a:endParaRPr lang="en-US" dirty="0">
              <a:solidFill>
                <a:srgbClr val="000000"/>
              </a:solidFill>
              <a:latin typeface="Helvetica" pitchFamily="2" charset="0"/>
            </a:endParaRPr>
          </a:p>
          <a:p>
            <a:pPr algn="ctr"/>
            <a:r>
              <a:rPr lang="en-US" b="1" dirty="0">
                <a:solidFill>
                  <a:srgbClr val="000000"/>
                </a:solidFill>
                <a:latin typeface="Helvetica" pitchFamily="2" charset="0"/>
              </a:rPr>
              <a:t>5000 ft of elevation gain (and loss) in 16 hours</a:t>
            </a:r>
            <a:endParaRPr lang="en-US" dirty="0">
              <a:solidFill>
                <a:srgbClr val="000000"/>
              </a:solidFill>
              <a:effectLst/>
              <a:latin typeface="Helvetica" pitchFamily="2" charset="0"/>
            </a:endParaRPr>
          </a:p>
        </p:txBody>
      </p:sp>
    </p:spTree>
    <p:extLst>
      <p:ext uri="{BB962C8B-B14F-4D97-AF65-F5344CB8AC3E}">
        <p14:creationId xmlns:p14="http://schemas.microsoft.com/office/powerpoint/2010/main" val="193643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341F-B6FC-1F4A-A5A9-3C07D5DB2B49}"/>
              </a:ext>
            </a:extLst>
          </p:cNvPr>
          <p:cNvSpPr>
            <a:spLocks noGrp="1"/>
          </p:cNvSpPr>
          <p:nvPr>
            <p:ph type="title"/>
          </p:nvPr>
        </p:nvSpPr>
        <p:spPr/>
        <p:txBody>
          <a:bodyPr/>
          <a:lstStyle/>
          <a:p>
            <a:r>
              <a:rPr lang="en-US" dirty="0"/>
              <a:t>On Keeping Going</a:t>
            </a:r>
          </a:p>
        </p:txBody>
      </p:sp>
      <p:sp>
        <p:nvSpPr>
          <p:cNvPr id="3" name="Content Placeholder 2">
            <a:extLst>
              <a:ext uri="{FF2B5EF4-FFF2-40B4-BE49-F238E27FC236}">
                <a16:creationId xmlns:a16="http://schemas.microsoft.com/office/drawing/2014/main" id="{32781C03-D5D1-3941-B7CD-E2D24231DAF8}"/>
              </a:ext>
            </a:extLst>
          </p:cNvPr>
          <p:cNvSpPr>
            <a:spLocks noGrp="1"/>
          </p:cNvSpPr>
          <p:nvPr>
            <p:ph idx="1"/>
          </p:nvPr>
        </p:nvSpPr>
        <p:spPr/>
        <p:txBody>
          <a:bodyPr>
            <a:normAutofit lnSpcReduction="10000"/>
          </a:bodyPr>
          <a:lstStyle/>
          <a:p>
            <a:r>
              <a:rPr lang="en-US" dirty="0"/>
              <a:t>What would you need to wake up at 2 in the morning to be at the summit by 6?</a:t>
            </a:r>
          </a:p>
          <a:p>
            <a:r>
              <a:rPr lang="en-US" dirty="0"/>
              <a:t>Something better than sleep, seeing the sunrise (a Goal)</a:t>
            </a:r>
          </a:p>
          <a:p>
            <a:r>
              <a:rPr lang="en-US" dirty="0"/>
              <a:t>Aspiration to counterbalance the pain when it gets rough (your values &amp; aspirations, e.g. joy of being out in nature &amp; with friends)</a:t>
            </a:r>
          </a:p>
          <a:p>
            <a:r>
              <a:rPr lang="en-US" dirty="0"/>
              <a:t>A good map (a Plan)</a:t>
            </a:r>
          </a:p>
          <a:p>
            <a:r>
              <a:rPr lang="en-US" dirty="0"/>
              <a:t>Sufficient water, food (Preparation, this one is on you!)</a:t>
            </a:r>
          </a:p>
          <a:p>
            <a:r>
              <a:rPr lang="en-US" dirty="0"/>
              <a:t>No lollygagging around on random side paths (Keeping on doing what is “better” even though the side paths look enticing. Buddhists call this renunciation, psychologists call it delayed gratification)</a:t>
            </a:r>
          </a:p>
          <a:p>
            <a:endParaRPr lang="en-US" dirty="0"/>
          </a:p>
        </p:txBody>
      </p:sp>
    </p:spTree>
    <p:extLst>
      <p:ext uri="{BB962C8B-B14F-4D97-AF65-F5344CB8AC3E}">
        <p14:creationId xmlns:p14="http://schemas.microsoft.com/office/powerpoint/2010/main" val="11596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6A86-7016-3049-95F9-7EE6DC445834}"/>
              </a:ext>
            </a:extLst>
          </p:cNvPr>
          <p:cNvSpPr>
            <a:spLocks noGrp="1"/>
          </p:cNvSpPr>
          <p:nvPr>
            <p:ph type="title"/>
          </p:nvPr>
        </p:nvSpPr>
        <p:spPr>
          <a:xfrm>
            <a:off x="838200" y="500062"/>
            <a:ext cx="10515600" cy="1325563"/>
          </a:xfrm>
        </p:spPr>
        <p:txBody>
          <a:bodyPr/>
          <a:lstStyle/>
          <a:p>
            <a:r>
              <a:rPr lang="en-US" dirty="0"/>
              <a:t>An individual development plan is a framework that …</a:t>
            </a:r>
          </a:p>
        </p:txBody>
      </p:sp>
      <p:sp>
        <p:nvSpPr>
          <p:cNvPr id="3" name="Content Placeholder 2">
            <a:extLst>
              <a:ext uri="{FF2B5EF4-FFF2-40B4-BE49-F238E27FC236}">
                <a16:creationId xmlns:a16="http://schemas.microsoft.com/office/drawing/2014/main" id="{64E4D6A9-6FED-FE49-A61D-12FF8C479BDB}"/>
              </a:ext>
            </a:extLst>
          </p:cNvPr>
          <p:cNvSpPr>
            <a:spLocks noGrp="1"/>
          </p:cNvSpPr>
          <p:nvPr>
            <p:ph idx="1"/>
          </p:nvPr>
        </p:nvSpPr>
        <p:spPr>
          <a:xfrm>
            <a:off x="838200" y="2006600"/>
            <a:ext cx="10515600" cy="4351338"/>
          </a:xfrm>
        </p:spPr>
        <p:txBody>
          <a:bodyPr/>
          <a:lstStyle/>
          <a:p>
            <a:r>
              <a:rPr lang="en-US" dirty="0"/>
              <a:t>Lays out your skills, so you know what needs to be strengthened</a:t>
            </a:r>
          </a:p>
          <a:p>
            <a:r>
              <a:rPr lang="en-US" dirty="0"/>
              <a:t>Explore your interests, so you know what it is that you actually enjoy doing </a:t>
            </a:r>
          </a:p>
          <a:p>
            <a:r>
              <a:rPr lang="en-US" dirty="0"/>
              <a:t>Clarifies your values so you know what brings meaning to your life</a:t>
            </a:r>
          </a:p>
          <a:p>
            <a:r>
              <a:rPr lang="en-US" dirty="0"/>
              <a:t>Helps you choose a career goal that is worth pursuing </a:t>
            </a:r>
          </a:p>
          <a:p>
            <a:r>
              <a:rPr lang="en-US" dirty="0"/>
              <a:t>Creates a clear path from here to there</a:t>
            </a:r>
          </a:p>
        </p:txBody>
      </p:sp>
    </p:spTree>
    <p:extLst>
      <p:ext uri="{BB962C8B-B14F-4D97-AF65-F5344CB8AC3E}">
        <p14:creationId xmlns:p14="http://schemas.microsoft.com/office/powerpoint/2010/main" val="3288001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99CE-C2B4-1641-88EA-BF6C19D0C29D}"/>
              </a:ext>
            </a:extLst>
          </p:cNvPr>
          <p:cNvSpPr>
            <a:spLocks noGrp="1"/>
          </p:cNvSpPr>
          <p:nvPr>
            <p:ph type="title"/>
          </p:nvPr>
        </p:nvSpPr>
        <p:spPr/>
        <p:txBody>
          <a:bodyPr/>
          <a:lstStyle/>
          <a:p>
            <a:r>
              <a:rPr lang="en-US" dirty="0"/>
              <a:t>Let’s start at a very beginning… </a:t>
            </a:r>
          </a:p>
        </p:txBody>
      </p:sp>
      <p:pic>
        <p:nvPicPr>
          <p:cNvPr id="7" name="IllustriousFlashyBasilisk-mobile" descr="IllustriousFlashyBasilisk-mobile">
            <a:hlinkClick r:id="" action="ppaction://media"/>
            <a:extLst>
              <a:ext uri="{FF2B5EF4-FFF2-40B4-BE49-F238E27FC236}">
                <a16:creationId xmlns:a16="http://schemas.microsoft.com/office/drawing/2014/main" id="{9CDA41C1-AD4B-7245-BE7F-7375E32080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83144" y="1985359"/>
            <a:ext cx="5825712" cy="3349784"/>
          </a:xfrm>
          <a:prstGeom prst="rect">
            <a:avLst/>
          </a:prstGeom>
        </p:spPr>
      </p:pic>
      <p:sp>
        <p:nvSpPr>
          <p:cNvPr id="8" name="TextBox 7">
            <a:extLst>
              <a:ext uri="{FF2B5EF4-FFF2-40B4-BE49-F238E27FC236}">
                <a16:creationId xmlns:a16="http://schemas.microsoft.com/office/drawing/2014/main" id="{B9EFC2A7-16CF-E742-9237-F8DFCBF2CD4E}"/>
              </a:ext>
            </a:extLst>
          </p:cNvPr>
          <p:cNvSpPr txBox="1"/>
          <p:nvPr/>
        </p:nvSpPr>
        <p:spPr>
          <a:xfrm>
            <a:off x="5042602" y="5532181"/>
            <a:ext cx="2106795" cy="461665"/>
          </a:xfrm>
          <a:prstGeom prst="rect">
            <a:avLst/>
          </a:prstGeom>
          <a:noFill/>
        </p:spPr>
        <p:txBody>
          <a:bodyPr wrap="none" rtlCol="0">
            <a:spAutoFit/>
          </a:bodyPr>
          <a:lstStyle/>
          <a:p>
            <a:r>
              <a:rPr lang="en-US" sz="2400" dirty="0"/>
              <a:t>“Know Thyself”</a:t>
            </a:r>
          </a:p>
        </p:txBody>
      </p:sp>
    </p:spTree>
    <p:extLst>
      <p:ext uri="{BB962C8B-B14F-4D97-AF65-F5344CB8AC3E}">
        <p14:creationId xmlns:p14="http://schemas.microsoft.com/office/powerpoint/2010/main" val="60419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EB92B-147B-3142-B1D1-78DF20932A89}"/>
              </a:ext>
            </a:extLst>
          </p:cNvPr>
          <p:cNvSpPr>
            <a:spLocks noGrp="1"/>
          </p:cNvSpPr>
          <p:nvPr>
            <p:ph type="title"/>
          </p:nvPr>
        </p:nvSpPr>
        <p:spPr/>
        <p:txBody>
          <a:bodyPr/>
          <a:lstStyle/>
          <a:p>
            <a:r>
              <a:rPr lang="en-US" dirty="0"/>
              <a:t>Values </a:t>
            </a:r>
          </a:p>
        </p:txBody>
      </p:sp>
      <p:sp>
        <p:nvSpPr>
          <p:cNvPr id="3" name="Content Placeholder 2">
            <a:extLst>
              <a:ext uri="{FF2B5EF4-FFF2-40B4-BE49-F238E27FC236}">
                <a16:creationId xmlns:a16="http://schemas.microsoft.com/office/drawing/2014/main" id="{1395C092-EADC-0B41-91A1-5F178F8E7ED4}"/>
              </a:ext>
            </a:extLst>
          </p:cNvPr>
          <p:cNvSpPr>
            <a:spLocks noGrp="1"/>
          </p:cNvSpPr>
          <p:nvPr>
            <p:ph idx="1"/>
          </p:nvPr>
        </p:nvSpPr>
        <p:spPr>
          <a:xfrm>
            <a:off x="838200" y="1580914"/>
            <a:ext cx="10515600" cy="3282823"/>
          </a:xfrm>
        </p:spPr>
        <p:txBody>
          <a:bodyPr>
            <a:normAutofit/>
          </a:bodyPr>
          <a:lstStyle/>
          <a:p>
            <a:r>
              <a:rPr lang="en-US" dirty="0"/>
              <a:t>What is important to you? e.g.  Serving your community, putting a lot of care into the quality of your work </a:t>
            </a:r>
          </a:p>
          <a:p>
            <a:r>
              <a:rPr lang="en-US" dirty="0"/>
              <a:t>What is the essence of the actions that bring you joy? Where are you in your element </a:t>
            </a:r>
          </a:p>
          <a:p>
            <a:r>
              <a:rPr lang="en-US" dirty="0"/>
              <a:t>Sometimes you can answer this more easily by reflecting what it is that makes your stomach to churn! </a:t>
            </a:r>
          </a:p>
        </p:txBody>
      </p:sp>
      <p:sp>
        <p:nvSpPr>
          <p:cNvPr id="4" name="Rectangle 3">
            <a:extLst>
              <a:ext uri="{FF2B5EF4-FFF2-40B4-BE49-F238E27FC236}">
                <a16:creationId xmlns:a16="http://schemas.microsoft.com/office/drawing/2014/main" id="{36BFAF49-531A-1140-8240-C894F93CC20B}"/>
              </a:ext>
            </a:extLst>
          </p:cNvPr>
          <p:cNvSpPr/>
          <p:nvPr/>
        </p:nvSpPr>
        <p:spPr>
          <a:xfrm>
            <a:off x="1962912" y="6205752"/>
            <a:ext cx="8686800" cy="1255728"/>
          </a:xfrm>
          <a:prstGeom prst="rect">
            <a:avLst/>
          </a:prstGeom>
        </p:spPr>
        <p:txBody>
          <a:bodyPr vert="horz" lIns="91440" tIns="45720" rIns="91440" bIns="45720" rtlCol="0">
            <a:normAutofit/>
          </a:bodyPr>
          <a:lstStyle/>
          <a:p>
            <a:pPr algn="ctr">
              <a:lnSpc>
                <a:spcPct val="90000"/>
              </a:lnSpc>
              <a:spcBef>
                <a:spcPts val="1000"/>
              </a:spcBef>
            </a:pPr>
            <a:r>
              <a:rPr lang="en-US" sz="2400" dirty="0"/>
              <a:t>It’s ok if your answers to these questions are “I have no idea”! We’ll go through a practice later in the seminar </a:t>
            </a:r>
          </a:p>
        </p:txBody>
      </p:sp>
      <p:pic>
        <p:nvPicPr>
          <p:cNvPr id="6" name="Picture 5" descr="A person wearing glasses&#10;&#10;Description automatically generated">
            <a:extLst>
              <a:ext uri="{FF2B5EF4-FFF2-40B4-BE49-F238E27FC236}">
                <a16:creationId xmlns:a16="http://schemas.microsoft.com/office/drawing/2014/main" id="{D006EDE4-5CA1-394D-8B4F-7877E2949EFB}"/>
              </a:ext>
            </a:extLst>
          </p:cNvPr>
          <p:cNvPicPr>
            <a:picLocks noChangeAspect="1"/>
          </p:cNvPicPr>
          <p:nvPr/>
        </p:nvPicPr>
        <p:blipFill>
          <a:blip r:embed="rId2"/>
          <a:stretch>
            <a:fillRect/>
          </a:stretch>
        </p:blipFill>
        <p:spPr>
          <a:xfrm>
            <a:off x="8631936" y="4248924"/>
            <a:ext cx="2927604" cy="1639458"/>
          </a:xfrm>
          <a:prstGeom prst="rect">
            <a:avLst/>
          </a:prstGeom>
        </p:spPr>
      </p:pic>
      <p:sp>
        <p:nvSpPr>
          <p:cNvPr id="7" name="Rectangle 6">
            <a:extLst>
              <a:ext uri="{FF2B5EF4-FFF2-40B4-BE49-F238E27FC236}">
                <a16:creationId xmlns:a16="http://schemas.microsoft.com/office/drawing/2014/main" id="{2A6FFA9C-B6EC-2345-B920-0C031384405D}"/>
              </a:ext>
            </a:extLst>
          </p:cNvPr>
          <p:cNvSpPr/>
          <p:nvPr/>
        </p:nvSpPr>
        <p:spPr>
          <a:xfrm>
            <a:off x="536448" y="4468488"/>
            <a:ext cx="8095488" cy="1323439"/>
          </a:xfrm>
          <a:prstGeom prst="rect">
            <a:avLst/>
          </a:prstGeom>
        </p:spPr>
        <p:txBody>
          <a:bodyPr wrap="square">
            <a:spAutoFit/>
          </a:bodyPr>
          <a:lstStyle/>
          <a:p>
            <a:pPr lvl="1"/>
            <a:r>
              <a:rPr lang="en-US" sz="2000" dirty="0"/>
              <a:t>“If I can make a $100 million dollars on a deal with a guy who causes my stomach to churn, I’ll say no…because I say it’s like marrying for money, which probably isn’t a good idea under any circumstances, but it you’re already rich, it’s crazy, right?!” </a:t>
            </a:r>
          </a:p>
        </p:txBody>
      </p:sp>
    </p:spTree>
    <p:extLst>
      <p:ext uri="{BB962C8B-B14F-4D97-AF65-F5344CB8AC3E}">
        <p14:creationId xmlns:p14="http://schemas.microsoft.com/office/powerpoint/2010/main" val="89242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theme/theme1.xml><?xml version="1.0" encoding="utf-8"?>
<a:theme xmlns:a="http://schemas.openxmlformats.org/drawingml/2006/main" name="SBU">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BU" id="{7E879CF7-1D7E-3F41-815D-6AE59E9AD344}" vid="{2741CBC3-1A15-2C47-93AE-0B4C025C03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SBU</Template>
  <TotalTime>1492</TotalTime>
  <Words>2744</Words>
  <Application>Microsoft Macintosh PowerPoint</Application>
  <PresentationFormat>Widescreen</PresentationFormat>
  <Paragraphs>214</Paragraphs>
  <Slides>36</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Georgia</vt:lpstr>
      <vt:lpstr>Helvetica</vt:lpstr>
      <vt:lpstr>Museo Slab 500</vt:lpstr>
      <vt:lpstr>Verdana</vt:lpstr>
      <vt:lpstr>SBU</vt:lpstr>
      <vt:lpstr>Individual Development Plan </vt:lpstr>
      <vt:lpstr>Synthesis</vt:lpstr>
      <vt:lpstr>PowerPoint Presentation</vt:lpstr>
      <vt:lpstr>Life is about managing resources</vt:lpstr>
      <vt:lpstr>Reaching a summit</vt:lpstr>
      <vt:lpstr>On Keeping Going</vt:lpstr>
      <vt:lpstr>An individual development plan is a framework that …</vt:lpstr>
      <vt:lpstr>Let’s start at a very beginning… </vt:lpstr>
      <vt:lpstr>Values </vt:lpstr>
      <vt:lpstr>Interests</vt:lpstr>
      <vt:lpstr>Skills </vt:lpstr>
      <vt:lpstr>Matching to a career fit</vt:lpstr>
      <vt:lpstr>Informational Interviews</vt:lpstr>
      <vt:lpstr>More on skills</vt:lpstr>
      <vt:lpstr>Critical Skills in Professional Research</vt:lpstr>
      <vt:lpstr>Making goals to improve your skills</vt:lpstr>
      <vt:lpstr>Smart goals</vt:lpstr>
      <vt:lpstr>PowerPoint Presentation</vt:lpstr>
      <vt:lpstr>PowerPoint Presentation</vt:lpstr>
      <vt:lpstr>PowerPoint Presentation</vt:lpstr>
      <vt:lpstr>PowerPoint Presentation</vt:lpstr>
      <vt:lpstr>PowerPoint Presentation</vt:lpstr>
      <vt:lpstr>Mentorship</vt:lpstr>
      <vt:lpstr>Tips on Mentorship</vt:lpstr>
      <vt:lpstr>Bonus Material: A Little on Time Management</vt:lpstr>
      <vt:lpstr>Principles of Time Management*</vt:lpstr>
      <vt:lpstr>Define your own priorities </vt:lpstr>
      <vt:lpstr>Define your own priorities </vt:lpstr>
      <vt:lpstr>PowerPoint Presentation</vt:lpstr>
      <vt:lpstr>Get tasks out of your head </vt:lpstr>
      <vt:lpstr>Use the first hour of your day effectively</vt:lpstr>
      <vt:lpstr>My workflow – Collecting and Processing Tasks</vt:lpstr>
      <vt:lpstr>My workflow – Defining the week’s blocks</vt:lpstr>
      <vt:lpstr>My Workflow – A day in the life…</vt:lpstr>
      <vt:lpstr>Exercise: Make your own IDP</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Navid Vafaei-Najafabadi</dc:creator>
  <cp:lastModifiedBy>Navid Vafaei-Najafabadi</cp:lastModifiedBy>
  <cp:revision>59</cp:revision>
  <dcterms:created xsi:type="dcterms:W3CDTF">2020-06-02T14:54:27Z</dcterms:created>
  <dcterms:modified xsi:type="dcterms:W3CDTF">2020-06-03T15:46:38Z</dcterms:modified>
</cp:coreProperties>
</file>